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Lst>
  <p:sldSz cx="9144000" cy="6858000" type="screen4x3"/>
  <p:notesSz cx="7315200" cy="9601200"/>
  <p:embeddedFontLst>
    <p:embeddedFont>
      <p:font typeface="Calibri" panose="020F0502020204030204" pitchFamily="34" charset="0"/>
      <p:regular r:id="rId33"/>
      <p:bold r:id="rId34"/>
      <p:italic r:id="rId35"/>
      <p:boldItalic r:id="rId36"/>
    </p:embeddedFont>
    <p:embeddedFont>
      <p:font typeface="Helvetica Neue" panose="020B0604020202020204" charset="0"/>
      <p:regular r:id="rId37"/>
      <p:bold r:id="rId38"/>
      <p:italic r:id="rId39"/>
      <p:boldItalic r:id="rId40"/>
    </p:embeddedFont>
    <p:embeddedFont>
      <p:font typeface="Verdana" panose="020B0604030504040204" pitchFamily="34" charset="0"/>
      <p:regular r:id="rId41"/>
      <p:bold r:id="rId42"/>
      <p:italic r:id="rId43"/>
      <p:boldItalic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5" roundtripDataSignature="AMtx7mgO1wqZBjOI6Im3IQfRpf+jbO5cb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37" d="100"/>
          <a:sy n="37" d="100"/>
        </p:scale>
        <p:origin x="1392" y="4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169920" cy="480060"/>
          </a:xfrm>
          <a:prstGeom prst="rect">
            <a:avLst/>
          </a:prstGeom>
          <a:noFill/>
          <a:ln>
            <a:noFill/>
          </a:ln>
        </p:spPr>
        <p:txBody>
          <a:bodyPr spcFirstLastPara="1" wrap="square" lIns="96625" tIns="48300" rIns="96625" bIns="48300" anchor="t" anchorCtr="0">
            <a:noAutofit/>
          </a:bodyPr>
          <a:lstStyle>
            <a:lvl1pPr marR="0" lvl="0" algn="l"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4143587" y="0"/>
            <a:ext cx="3169920" cy="480060"/>
          </a:xfrm>
          <a:prstGeom prst="rect">
            <a:avLst/>
          </a:prstGeom>
          <a:noFill/>
          <a:ln>
            <a:noFill/>
          </a:ln>
        </p:spPr>
        <p:txBody>
          <a:bodyPr spcFirstLastPara="1" wrap="square" lIns="96625" tIns="48300" rIns="96625" bIns="48300" anchor="t" anchorCtr="0">
            <a:noAutofit/>
          </a:bodyPr>
          <a:lstStyle>
            <a:lvl1pPr marR="0" lvl="0" algn="r"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31520" y="4560570"/>
            <a:ext cx="5852160" cy="4320540"/>
          </a:xfrm>
          <a:prstGeom prst="rect">
            <a:avLst/>
          </a:prstGeom>
          <a:noFill/>
          <a:ln>
            <a:noFill/>
          </a:ln>
        </p:spPr>
        <p:txBody>
          <a:bodyPr spcFirstLastPara="1" wrap="square" lIns="96625" tIns="48300" rIns="96625" bIns="483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119474"/>
            <a:ext cx="3169920" cy="480060"/>
          </a:xfrm>
          <a:prstGeom prst="rect">
            <a:avLst/>
          </a:prstGeom>
          <a:noFill/>
          <a:ln>
            <a:noFill/>
          </a:ln>
        </p:spPr>
        <p:txBody>
          <a:bodyPr spcFirstLastPara="1" wrap="square" lIns="96625" tIns="48300" rIns="96625" bIns="48300" anchor="b" anchorCtr="0">
            <a:noAutofit/>
          </a:bodyPr>
          <a:lstStyle>
            <a:lvl1pPr marR="0" lvl="0" algn="l"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4143587" y="9119474"/>
            <a:ext cx="3169920" cy="480060"/>
          </a:xfrm>
          <a:prstGeom prst="rect">
            <a:avLst/>
          </a:prstGeom>
          <a:noFill/>
          <a:ln>
            <a:noFill/>
          </a:ln>
        </p:spPr>
        <p:txBody>
          <a:bodyPr spcFirstLastPara="1" wrap="square" lIns="96625" tIns="48300" rIns="96625" bIns="48300" anchor="b" anchorCtr="0">
            <a:noAutofit/>
          </a:bodyPr>
          <a:lstStyle/>
          <a:p>
            <a:pPr marL="0" marR="0" lvl="0" indent="0" algn="r" rtl="0">
              <a:spcBef>
                <a:spcPts val="0"/>
              </a:spcBef>
              <a:spcAft>
                <a:spcPts val="0"/>
              </a:spcAft>
              <a:buNone/>
            </a:pPr>
            <a:fld id="{00000000-1234-1234-1234-123412341234}" type="slidenum">
              <a:rPr lang="en-US" sz="1300" b="0" i="0" u="none" strike="noStrike" cap="none">
                <a:solidFill>
                  <a:schemeClr val="dk1"/>
                </a:solidFill>
                <a:latin typeface="Calibri"/>
                <a:ea typeface="Calibri"/>
                <a:cs typeface="Calibri"/>
                <a:sym typeface="Calibri"/>
              </a:rPr>
              <a:t>‹#›</a:t>
            </a:fld>
            <a:endParaRPr sz="13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1: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 name="Google Shape;89;p1:notes"/>
          <p:cNvSpPr txBox="1">
            <a:spLocks noGrp="1"/>
          </p:cNvSpPr>
          <p:nvPr>
            <p:ph type="body" idx="1"/>
          </p:nvPr>
        </p:nvSpPr>
        <p:spPr>
          <a:xfrm>
            <a:off x="731520" y="4560570"/>
            <a:ext cx="5852160" cy="4320540"/>
          </a:xfrm>
          <a:prstGeom prst="rect">
            <a:avLst/>
          </a:prstGeom>
          <a:noFill/>
          <a:ln>
            <a:noFill/>
          </a:ln>
        </p:spPr>
        <p:txBody>
          <a:bodyPr spcFirstLastPara="1" wrap="square" lIns="96625" tIns="48300" rIns="96625" bIns="48300" anchor="t" anchorCtr="0">
            <a:noAutofit/>
          </a:bodyPr>
          <a:lstStyle/>
          <a:p>
            <a:pPr marL="0" lvl="0" indent="0" algn="l" rtl="0">
              <a:spcBef>
                <a:spcPts val="0"/>
              </a:spcBef>
              <a:spcAft>
                <a:spcPts val="0"/>
              </a:spcAft>
              <a:buNone/>
            </a:pPr>
            <a:endParaRPr/>
          </a:p>
        </p:txBody>
      </p:sp>
      <p:sp>
        <p:nvSpPr>
          <p:cNvPr id="90" name="Google Shape;90;p1:notes"/>
          <p:cNvSpPr txBox="1">
            <a:spLocks noGrp="1"/>
          </p:cNvSpPr>
          <p:nvPr>
            <p:ph type="sldNum" idx="12"/>
          </p:nvPr>
        </p:nvSpPr>
        <p:spPr>
          <a:xfrm>
            <a:off x="4143587" y="9119474"/>
            <a:ext cx="3169920" cy="480060"/>
          </a:xfrm>
          <a:prstGeom prst="rect">
            <a:avLst/>
          </a:prstGeom>
          <a:noFill/>
          <a:ln>
            <a:noFill/>
          </a:ln>
        </p:spPr>
        <p:txBody>
          <a:bodyPr spcFirstLastPara="1" wrap="square" lIns="96625" tIns="48300" rIns="96625" bIns="48300" anchor="b" anchorCtr="0">
            <a:noAutofit/>
          </a:bodyPr>
          <a:lstStyle/>
          <a:p>
            <a:pPr marL="0" lvl="0" indent="0" algn="r" rtl="0">
              <a:spcBef>
                <a:spcPts val="0"/>
              </a:spcBef>
              <a:spcAft>
                <a:spcPts val="0"/>
              </a:spcAft>
              <a:buNone/>
            </a:pPr>
            <a:fld id="{00000000-1234-1234-1234-123412341234}" type="slidenum">
              <a:rPr lang="en-US"/>
              <a:t>1</a:t>
            </a:fld>
            <a:endParaRPr/>
          </a:p>
        </p:txBody>
      </p:sp>
      <p:sp>
        <p:nvSpPr>
          <p:cNvPr id="91" name="Google Shape;91;p1:notes"/>
          <p:cNvSpPr txBox="1">
            <a:spLocks noGrp="1"/>
          </p:cNvSpPr>
          <p:nvPr>
            <p:ph type="ftr" idx="11"/>
          </p:nvPr>
        </p:nvSpPr>
        <p:spPr>
          <a:xfrm>
            <a:off x="0" y="9119474"/>
            <a:ext cx="3169920" cy="480060"/>
          </a:xfrm>
          <a:prstGeom prst="rect">
            <a:avLst/>
          </a:prstGeom>
          <a:noFill/>
          <a:ln>
            <a:noFill/>
          </a:ln>
        </p:spPr>
        <p:txBody>
          <a:bodyPr spcFirstLastPara="1" wrap="square" lIns="96625" tIns="48300" rIns="96625" bIns="48300" anchor="b" anchorCtr="0">
            <a:noAutofit/>
          </a:bodyPr>
          <a:lstStyle/>
          <a:p>
            <a:pPr marL="0" lvl="0" indent="0" algn="l" rtl="0">
              <a:spcBef>
                <a:spcPts val="0"/>
              </a:spcBef>
              <a:spcAft>
                <a:spcPts val="0"/>
              </a:spcAft>
              <a:buNone/>
            </a:pPr>
            <a:r>
              <a:rPr lang="en-US"/>
              <a:t>The Moss Group, Inc.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10:notes"/>
          <p:cNvSpPr txBox="1">
            <a:spLocks noGrp="1"/>
          </p:cNvSpPr>
          <p:nvPr>
            <p:ph type="body" idx="1"/>
          </p:nvPr>
        </p:nvSpPr>
        <p:spPr>
          <a:xfrm>
            <a:off x="731520" y="4560570"/>
            <a:ext cx="5852160" cy="4320540"/>
          </a:xfrm>
          <a:prstGeom prst="rect">
            <a:avLst/>
          </a:prstGeom>
        </p:spPr>
        <p:txBody>
          <a:bodyPr spcFirstLastPara="1" wrap="square" lIns="96625" tIns="48300" rIns="96625" bIns="48300" anchor="t" anchorCtr="0">
            <a:noAutofit/>
          </a:bodyPr>
          <a:lstStyle/>
          <a:p>
            <a:pPr marL="0" lvl="0" indent="0" algn="l" rtl="0">
              <a:spcBef>
                <a:spcPts val="0"/>
              </a:spcBef>
              <a:spcAft>
                <a:spcPts val="0"/>
              </a:spcAft>
              <a:buNone/>
            </a:pPr>
            <a:endParaRPr/>
          </a:p>
        </p:txBody>
      </p:sp>
      <p:sp>
        <p:nvSpPr>
          <p:cNvPr id="160" name="Google Shape;160;p10: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11:notes"/>
          <p:cNvSpPr txBox="1">
            <a:spLocks noGrp="1"/>
          </p:cNvSpPr>
          <p:nvPr>
            <p:ph type="body" idx="1"/>
          </p:nvPr>
        </p:nvSpPr>
        <p:spPr>
          <a:xfrm>
            <a:off x="731520" y="4560570"/>
            <a:ext cx="5852160" cy="4320540"/>
          </a:xfrm>
          <a:prstGeom prst="rect">
            <a:avLst/>
          </a:prstGeom>
        </p:spPr>
        <p:txBody>
          <a:bodyPr spcFirstLastPara="1" wrap="square" lIns="96625" tIns="48300" rIns="96625" bIns="48300" anchor="t" anchorCtr="0">
            <a:noAutofit/>
          </a:bodyPr>
          <a:lstStyle/>
          <a:p>
            <a:pPr marL="0" lvl="0" indent="0" algn="l" rtl="0">
              <a:spcBef>
                <a:spcPts val="0"/>
              </a:spcBef>
              <a:spcAft>
                <a:spcPts val="0"/>
              </a:spcAft>
              <a:buNone/>
            </a:pPr>
            <a:endParaRPr/>
          </a:p>
        </p:txBody>
      </p:sp>
      <p:sp>
        <p:nvSpPr>
          <p:cNvPr id="167" name="Google Shape;167;p11: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2:notes"/>
          <p:cNvSpPr txBox="1">
            <a:spLocks noGrp="1"/>
          </p:cNvSpPr>
          <p:nvPr>
            <p:ph type="body" idx="1"/>
          </p:nvPr>
        </p:nvSpPr>
        <p:spPr>
          <a:xfrm>
            <a:off x="731520" y="4560570"/>
            <a:ext cx="5852160" cy="4320540"/>
          </a:xfrm>
          <a:prstGeom prst="rect">
            <a:avLst/>
          </a:prstGeom>
        </p:spPr>
        <p:txBody>
          <a:bodyPr spcFirstLastPara="1" wrap="square" lIns="96625" tIns="48300" rIns="96625" bIns="48300" anchor="t" anchorCtr="0">
            <a:noAutofit/>
          </a:bodyPr>
          <a:lstStyle/>
          <a:p>
            <a:pPr marL="0" lvl="0" indent="0" algn="l" rtl="0">
              <a:spcBef>
                <a:spcPts val="0"/>
              </a:spcBef>
              <a:spcAft>
                <a:spcPts val="0"/>
              </a:spcAft>
              <a:buNone/>
            </a:pPr>
            <a:endParaRPr/>
          </a:p>
        </p:txBody>
      </p:sp>
      <p:sp>
        <p:nvSpPr>
          <p:cNvPr id="174" name="Google Shape;174;p12: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13: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1" name="Google Shape;181;p13:notes"/>
          <p:cNvSpPr txBox="1">
            <a:spLocks noGrp="1"/>
          </p:cNvSpPr>
          <p:nvPr>
            <p:ph type="body" idx="1"/>
          </p:nvPr>
        </p:nvSpPr>
        <p:spPr>
          <a:xfrm>
            <a:off x="731520" y="4560570"/>
            <a:ext cx="5852160" cy="4320540"/>
          </a:xfrm>
          <a:prstGeom prst="rect">
            <a:avLst/>
          </a:prstGeom>
          <a:noFill/>
          <a:ln>
            <a:noFill/>
          </a:ln>
        </p:spPr>
        <p:txBody>
          <a:bodyPr spcFirstLastPara="1" wrap="square" lIns="96625" tIns="48300" rIns="96625" bIns="48300" anchor="t" anchorCtr="0">
            <a:noAutofit/>
          </a:bodyPr>
          <a:lstStyle/>
          <a:p>
            <a:pPr marL="0" lvl="0" indent="0" algn="l" rtl="0">
              <a:spcBef>
                <a:spcPts val="0"/>
              </a:spcBef>
              <a:spcAft>
                <a:spcPts val="0"/>
              </a:spcAft>
              <a:buNone/>
            </a:pPr>
            <a:r>
              <a:rPr lang="en-US"/>
              <a:t>Make the report easy to understand…</a:t>
            </a:r>
            <a:endParaRPr/>
          </a:p>
        </p:txBody>
      </p:sp>
      <p:sp>
        <p:nvSpPr>
          <p:cNvPr id="182" name="Google Shape;182;p13:notes"/>
          <p:cNvSpPr txBox="1">
            <a:spLocks noGrp="1"/>
          </p:cNvSpPr>
          <p:nvPr>
            <p:ph type="ftr" idx="11"/>
          </p:nvPr>
        </p:nvSpPr>
        <p:spPr>
          <a:xfrm>
            <a:off x="0" y="9119474"/>
            <a:ext cx="3169920" cy="480060"/>
          </a:xfrm>
          <a:prstGeom prst="rect">
            <a:avLst/>
          </a:prstGeom>
          <a:noFill/>
          <a:ln>
            <a:noFill/>
          </a:ln>
        </p:spPr>
        <p:txBody>
          <a:bodyPr spcFirstLastPara="1" wrap="square" lIns="96625" tIns="48300" rIns="96625" bIns="48300" anchor="b" anchorCtr="0">
            <a:noAutofit/>
          </a:bodyPr>
          <a:lstStyle/>
          <a:p>
            <a:pPr marL="0" lvl="0" indent="0" algn="l" rtl="0">
              <a:spcBef>
                <a:spcPts val="0"/>
              </a:spcBef>
              <a:spcAft>
                <a:spcPts val="0"/>
              </a:spcAft>
              <a:buNone/>
            </a:pPr>
            <a:r>
              <a:rPr lang="en-US"/>
              <a:t>The Moss Group, Inc. </a:t>
            </a:r>
            <a:endParaRPr/>
          </a:p>
        </p:txBody>
      </p:sp>
      <p:sp>
        <p:nvSpPr>
          <p:cNvPr id="183" name="Google Shape;183;p13:notes"/>
          <p:cNvSpPr txBox="1">
            <a:spLocks noGrp="1"/>
          </p:cNvSpPr>
          <p:nvPr>
            <p:ph type="sldNum" idx="12"/>
          </p:nvPr>
        </p:nvSpPr>
        <p:spPr>
          <a:xfrm>
            <a:off x="4143587" y="9119474"/>
            <a:ext cx="3169920" cy="480060"/>
          </a:xfrm>
          <a:prstGeom prst="rect">
            <a:avLst/>
          </a:prstGeom>
          <a:noFill/>
          <a:ln>
            <a:noFill/>
          </a:ln>
        </p:spPr>
        <p:txBody>
          <a:bodyPr spcFirstLastPara="1" wrap="square" lIns="96625" tIns="48300" rIns="96625" bIns="483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14:notes"/>
          <p:cNvSpPr txBox="1">
            <a:spLocks noGrp="1"/>
          </p:cNvSpPr>
          <p:nvPr>
            <p:ph type="body" idx="1"/>
          </p:nvPr>
        </p:nvSpPr>
        <p:spPr>
          <a:xfrm>
            <a:off x="731520" y="4560570"/>
            <a:ext cx="5852160" cy="4320540"/>
          </a:xfrm>
          <a:prstGeom prst="rect">
            <a:avLst/>
          </a:prstGeom>
        </p:spPr>
        <p:txBody>
          <a:bodyPr spcFirstLastPara="1" wrap="square" lIns="96625" tIns="48300" rIns="96625" bIns="48300" anchor="t" anchorCtr="0">
            <a:noAutofit/>
          </a:bodyPr>
          <a:lstStyle/>
          <a:p>
            <a:pPr marL="0" lvl="0" indent="0" algn="l" rtl="0">
              <a:spcBef>
                <a:spcPts val="0"/>
              </a:spcBef>
              <a:spcAft>
                <a:spcPts val="0"/>
              </a:spcAft>
              <a:buNone/>
            </a:pPr>
            <a:endParaRPr/>
          </a:p>
        </p:txBody>
      </p:sp>
      <p:sp>
        <p:nvSpPr>
          <p:cNvPr id="190" name="Google Shape;190;p14: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15:notes"/>
          <p:cNvSpPr txBox="1">
            <a:spLocks noGrp="1"/>
          </p:cNvSpPr>
          <p:nvPr>
            <p:ph type="body" idx="1"/>
          </p:nvPr>
        </p:nvSpPr>
        <p:spPr>
          <a:xfrm>
            <a:off x="731520" y="4560570"/>
            <a:ext cx="5852160" cy="4320540"/>
          </a:xfrm>
          <a:prstGeom prst="rect">
            <a:avLst/>
          </a:prstGeom>
        </p:spPr>
        <p:txBody>
          <a:bodyPr spcFirstLastPara="1" wrap="square" lIns="96625" tIns="48300" rIns="96625" bIns="48300" anchor="t" anchorCtr="0">
            <a:noAutofit/>
          </a:bodyPr>
          <a:lstStyle/>
          <a:p>
            <a:pPr marL="0" lvl="0" indent="0" algn="l" rtl="0">
              <a:spcBef>
                <a:spcPts val="0"/>
              </a:spcBef>
              <a:spcAft>
                <a:spcPts val="0"/>
              </a:spcAft>
              <a:buNone/>
            </a:pPr>
            <a:endParaRPr/>
          </a:p>
        </p:txBody>
      </p:sp>
      <p:sp>
        <p:nvSpPr>
          <p:cNvPr id="196" name="Google Shape;196;p15: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6:notes"/>
          <p:cNvSpPr txBox="1">
            <a:spLocks noGrp="1"/>
          </p:cNvSpPr>
          <p:nvPr>
            <p:ph type="body" idx="1"/>
          </p:nvPr>
        </p:nvSpPr>
        <p:spPr>
          <a:xfrm>
            <a:off x="731520" y="4560570"/>
            <a:ext cx="5852160" cy="4320540"/>
          </a:xfrm>
          <a:prstGeom prst="rect">
            <a:avLst/>
          </a:prstGeom>
        </p:spPr>
        <p:txBody>
          <a:bodyPr spcFirstLastPara="1" wrap="square" lIns="96625" tIns="48300" rIns="96625" bIns="48300" anchor="t" anchorCtr="0">
            <a:noAutofit/>
          </a:bodyPr>
          <a:lstStyle/>
          <a:p>
            <a:pPr marL="0" lvl="0" indent="0" algn="l" rtl="0">
              <a:spcBef>
                <a:spcPts val="0"/>
              </a:spcBef>
              <a:spcAft>
                <a:spcPts val="0"/>
              </a:spcAft>
              <a:buNone/>
            </a:pPr>
            <a:endParaRPr/>
          </a:p>
        </p:txBody>
      </p:sp>
      <p:sp>
        <p:nvSpPr>
          <p:cNvPr id="203" name="Google Shape;203;p16: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17:notes"/>
          <p:cNvSpPr txBox="1">
            <a:spLocks noGrp="1"/>
          </p:cNvSpPr>
          <p:nvPr>
            <p:ph type="body" idx="1"/>
          </p:nvPr>
        </p:nvSpPr>
        <p:spPr>
          <a:xfrm>
            <a:off x="731520" y="4560570"/>
            <a:ext cx="5852160" cy="4320540"/>
          </a:xfrm>
          <a:prstGeom prst="rect">
            <a:avLst/>
          </a:prstGeom>
        </p:spPr>
        <p:txBody>
          <a:bodyPr spcFirstLastPara="1" wrap="square" lIns="96625" tIns="48300" rIns="96625" bIns="48300" anchor="t" anchorCtr="0">
            <a:noAutofit/>
          </a:bodyPr>
          <a:lstStyle/>
          <a:p>
            <a:pPr marL="0" lvl="0" indent="0" algn="l" rtl="0">
              <a:spcBef>
                <a:spcPts val="0"/>
              </a:spcBef>
              <a:spcAft>
                <a:spcPts val="0"/>
              </a:spcAft>
              <a:buNone/>
            </a:pPr>
            <a:endParaRPr/>
          </a:p>
        </p:txBody>
      </p:sp>
      <p:sp>
        <p:nvSpPr>
          <p:cNvPr id="209" name="Google Shape;209;p17: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8:notes"/>
          <p:cNvSpPr txBox="1">
            <a:spLocks noGrp="1"/>
          </p:cNvSpPr>
          <p:nvPr>
            <p:ph type="body" idx="1"/>
          </p:nvPr>
        </p:nvSpPr>
        <p:spPr>
          <a:xfrm>
            <a:off x="731520" y="4560570"/>
            <a:ext cx="5852160" cy="4320540"/>
          </a:xfrm>
          <a:prstGeom prst="rect">
            <a:avLst/>
          </a:prstGeom>
        </p:spPr>
        <p:txBody>
          <a:bodyPr spcFirstLastPara="1" wrap="square" lIns="96625" tIns="48300" rIns="96625" bIns="48300" anchor="t" anchorCtr="0">
            <a:noAutofit/>
          </a:bodyPr>
          <a:lstStyle/>
          <a:p>
            <a:pPr marL="0" lvl="0" indent="0" algn="l" rtl="0">
              <a:spcBef>
                <a:spcPts val="0"/>
              </a:spcBef>
              <a:spcAft>
                <a:spcPts val="0"/>
              </a:spcAft>
              <a:buNone/>
            </a:pPr>
            <a:endParaRPr/>
          </a:p>
        </p:txBody>
      </p:sp>
      <p:sp>
        <p:nvSpPr>
          <p:cNvPr id="215" name="Google Shape;215;p18: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19:notes"/>
          <p:cNvSpPr txBox="1">
            <a:spLocks noGrp="1"/>
          </p:cNvSpPr>
          <p:nvPr>
            <p:ph type="body" idx="1"/>
          </p:nvPr>
        </p:nvSpPr>
        <p:spPr>
          <a:xfrm>
            <a:off x="731520" y="4560570"/>
            <a:ext cx="5852160" cy="4320540"/>
          </a:xfrm>
          <a:prstGeom prst="rect">
            <a:avLst/>
          </a:prstGeom>
        </p:spPr>
        <p:txBody>
          <a:bodyPr spcFirstLastPara="1" wrap="square" lIns="96625" tIns="48300" rIns="96625" bIns="48300" anchor="t" anchorCtr="0">
            <a:noAutofit/>
          </a:bodyPr>
          <a:lstStyle/>
          <a:p>
            <a:pPr marL="0" lvl="0" indent="0" algn="l" rtl="0">
              <a:spcBef>
                <a:spcPts val="0"/>
              </a:spcBef>
              <a:spcAft>
                <a:spcPts val="0"/>
              </a:spcAft>
              <a:buNone/>
            </a:pPr>
            <a:endParaRPr/>
          </a:p>
        </p:txBody>
      </p:sp>
      <p:sp>
        <p:nvSpPr>
          <p:cNvPr id="221" name="Google Shape;221;p19: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txBox="1">
            <a:spLocks noGrp="1"/>
          </p:cNvSpPr>
          <p:nvPr>
            <p:ph type="body" idx="1"/>
          </p:nvPr>
        </p:nvSpPr>
        <p:spPr>
          <a:xfrm>
            <a:off x="731520" y="4560570"/>
            <a:ext cx="5852160" cy="4320540"/>
          </a:xfrm>
          <a:prstGeom prst="rect">
            <a:avLst/>
          </a:prstGeom>
        </p:spPr>
        <p:txBody>
          <a:bodyPr spcFirstLastPara="1" wrap="square" lIns="96625" tIns="48300" rIns="96625" bIns="48300" anchor="t" anchorCtr="0">
            <a:noAutofit/>
          </a:bodyPr>
          <a:lstStyle/>
          <a:p>
            <a:pPr marL="0" lvl="0" indent="0" algn="l" rtl="0">
              <a:spcBef>
                <a:spcPts val="0"/>
              </a:spcBef>
              <a:spcAft>
                <a:spcPts val="0"/>
              </a:spcAft>
              <a:buNone/>
            </a:pPr>
            <a:endParaRPr/>
          </a:p>
        </p:txBody>
      </p:sp>
      <p:sp>
        <p:nvSpPr>
          <p:cNvPr id="98" name="Google Shape;98;p2: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20:notes"/>
          <p:cNvSpPr txBox="1">
            <a:spLocks noGrp="1"/>
          </p:cNvSpPr>
          <p:nvPr>
            <p:ph type="body" idx="1"/>
          </p:nvPr>
        </p:nvSpPr>
        <p:spPr>
          <a:xfrm>
            <a:off x="731520" y="4560570"/>
            <a:ext cx="5852160" cy="4320540"/>
          </a:xfrm>
          <a:prstGeom prst="rect">
            <a:avLst/>
          </a:prstGeom>
        </p:spPr>
        <p:txBody>
          <a:bodyPr spcFirstLastPara="1" wrap="square" lIns="96625" tIns="48300" rIns="96625" bIns="48300" anchor="t" anchorCtr="0">
            <a:noAutofit/>
          </a:bodyPr>
          <a:lstStyle/>
          <a:p>
            <a:pPr marL="0" lvl="0" indent="0" algn="l" rtl="0">
              <a:spcBef>
                <a:spcPts val="0"/>
              </a:spcBef>
              <a:spcAft>
                <a:spcPts val="0"/>
              </a:spcAft>
              <a:buNone/>
            </a:pPr>
            <a:endParaRPr/>
          </a:p>
        </p:txBody>
      </p:sp>
      <p:sp>
        <p:nvSpPr>
          <p:cNvPr id="228" name="Google Shape;228;p20: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21:notes"/>
          <p:cNvSpPr txBox="1">
            <a:spLocks noGrp="1"/>
          </p:cNvSpPr>
          <p:nvPr>
            <p:ph type="body" idx="1"/>
          </p:nvPr>
        </p:nvSpPr>
        <p:spPr>
          <a:xfrm>
            <a:off x="731520" y="4560570"/>
            <a:ext cx="5852160" cy="4320540"/>
          </a:xfrm>
          <a:prstGeom prst="rect">
            <a:avLst/>
          </a:prstGeom>
        </p:spPr>
        <p:txBody>
          <a:bodyPr spcFirstLastPara="1" wrap="square" lIns="96625" tIns="48300" rIns="96625" bIns="48300" anchor="t" anchorCtr="0">
            <a:noAutofit/>
          </a:bodyPr>
          <a:lstStyle/>
          <a:p>
            <a:pPr marL="0" lvl="0" indent="0" algn="l" rtl="0">
              <a:spcBef>
                <a:spcPts val="0"/>
              </a:spcBef>
              <a:spcAft>
                <a:spcPts val="0"/>
              </a:spcAft>
              <a:buNone/>
            </a:pPr>
            <a:endParaRPr/>
          </a:p>
        </p:txBody>
      </p:sp>
      <p:sp>
        <p:nvSpPr>
          <p:cNvPr id="234" name="Google Shape;234;p21: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22:notes"/>
          <p:cNvSpPr txBox="1">
            <a:spLocks noGrp="1"/>
          </p:cNvSpPr>
          <p:nvPr>
            <p:ph type="body" idx="1"/>
          </p:nvPr>
        </p:nvSpPr>
        <p:spPr>
          <a:xfrm>
            <a:off x="731520" y="4560570"/>
            <a:ext cx="5852160" cy="4320540"/>
          </a:xfrm>
          <a:prstGeom prst="rect">
            <a:avLst/>
          </a:prstGeom>
        </p:spPr>
        <p:txBody>
          <a:bodyPr spcFirstLastPara="1" wrap="square" lIns="96625" tIns="48300" rIns="96625" bIns="48300" anchor="t" anchorCtr="0">
            <a:noAutofit/>
          </a:bodyPr>
          <a:lstStyle/>
          <a:p>
            <a:pPr marL="0" lvl="0" indent="0" algn="l" rtl="0">
              <a:spcBef>
                <a:spcPts val="0"/>
              </a:spcBef>
              <a:spcAft>
                <a:spcPts val="0"/>
              </a:spcAft>
              <a:buNone/>
            </a:pPr>
            <a:endParaRPr/>
          </a:p>
        </p:txBody>
      </p:sp>
      <p:sp>
        <p:nvSpPr>
          <p:cNvPr id="240" name="Google Shape;240;p22: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23:notes"/>
          <p:cNvSpPr txBox="1">
            <a:spLocks noGrp="1"/>
          </p:cNvSpPr>
          <p:nvPr>
            <p:ph type="body" idx="1"/>
          </p:nvPr>
        </p:nvSpPr>
        <p:spPr>
          <a:xfrm>
            <a:off x="731520" y="4560570"/>
            <a:ext cx="5852160" cy="4320540"/>
          </a:xfrm>
          <a:prstGeom prst="rect">
            <a:avLst/>
          </a:prstGeom>
        </p:spPr>
        <p:txBody>
          <a:bodyPr spcFirstLastPara="1" wrap="square" lIns="96625" tIns="48300" rIns="96625" bIns="48300" anchor="t" anchorCtr="0">
            <a:noAutofit/>
          </a:bodyPr>
          <a:lstStyle/>
          <a:p>
            <a:pPr marL="0" lvl="0" indent="0" algn="l" rtl="0">
              <a:spcBef>
                <a:spcPts val="0"/>
              </a:spcBef>
              <a:spcAft>
                <a:spcPts val="0"/>
              </a:spcAft>
              <a:buNone/>
            </a:pPr>
            <a:endParaRPr/>
          </a:p>
        </p:txBody>
      </p:sp>
      <p:sp>
        <p:nvSpPr>
          <p:cNvPr id="246" name="Google Shape;246;p23: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24:notes"/>
          <p:cNvSpPr txBox="1">
            <a:spLocks noGrp="1"/>
          </p:cNvSpPr>
          <p:nvPr>
            <p:ph type="body" idx="1"/>
          </p:nvPr>
        </p:nvSpPr>
        <p:spPr>
          <a:xfrm>
            <a:off x="731520" y="4560570"/>
            <a:ext cx="5852160" cy="4320540"/>
          </a:xfrm>
          <a:prstGeom prst="rect">
            <a:avLst/>
          </a:prstGeom>
        </p:spPr>
        <p:txBody>
          <a:bodyPr spcFirstLastPara="1" wrap="square" lIns="96625" tIns="48300" rIns="96625" bIns="48300" anchor="t" anchorCtr="0">
            <a:noAutofit/>
          </a:bodyPr>
          <a:lstStyle/>
          <a:p>
            <a:pPr marL="0" lvl="0" indent="0" algn="l" rtl="0">
              <a:spcBef>
                <a:spcPts val="0"/>
              </a:spcBef>
              <a:spcAft>
                <a:spcPts val="0"/>
              </a:spcAft>
              <a:buNone/>
            </a:pPr>
            <a:endParaRPr/>
          </a:p>
        </p:txBody>
      </p:sp>
      <p:sp>
        <p:nvSpPr>
          <p:cNvPr id="253" name="Google Shape;253;p24: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25:notes"/>
          <p:cNvSpPr txBox="1">
            <a:spLocks noGrp="1"/>
          </p:cNvSpPr>
          <p:nvPr>
            <p:ph type="body" idx="1"/>
          </p:nvPr>
        </p:nvSpPr>
        <p:spPr>
          <a:xfrm>
            <a:off x="731520" y="4560570"/>
            <a:ext cx="5852160" cy="4320540"/>
          </a:xfrm>
          <a:prstGeom prst="rect">
            <a:avLst/>
          </a:prstGeom>
        </p:spPr>
        <p:txBody>
          <a:bodyPr spcFirstLastPara="1" wrap="square" lIns="96625" tIns="48300" rIns="96625" bIns="48300" anchor="t" anchorCtr="0">
            <a:noAutofit/>
          </a:bodyPr>
          <a:lstStyle/>
          <a:p>
            <a:pPr marL="0" lvl="0" indent="0" algn="l" rtl="0">
              <a:spcBef>
                <a:spcPts val="0"/>
              </a:spcBef>
              <a:spcAft>
                <a:spcPts val="0"/>
              </a:spcAft>
              <a:buNone/>
            </a:pPr>
            <a:endParaRPr/>
          </a:p>
        </p:txBody>
      </p:sp>
      <p:sp>
        <p:nvSpPr>
          <p:cNvPr id="260" name="Google Shape;260;p25: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26:notes"/>
          <p:cNvSpPr txBox="1">
            <a:spLocks noGrp="1"/>
          </p:cNvSpPr>
          <p:nvPr>
            <p:ph type="body" idx="1"/>
          </p:nvPr>
        </p:nvSpPr>
        <p:spPr>
          <a:xfrm>
            <a:off x="731520" y="4560570"/>
            <a:ext cx="5852160" cy="4320540"/>
          </a:xfrm>
          <a:prstGeom prst="rect">
            <a:avLst/>
          </a:prstGeom>
        </p:spPr>
        <p:txBody>
          <a:bodyPr spcFirstLastPara="1" wrap="square" lIns="96625" tIns="48300" rIns="96625" bIns="48300" anchor="t" anchorCtr="0">
            <a:noAutofit/>
          </a:bodyPr>
          <a:lstStyle/>
          <a:p>
            <a:pPr marL="0" lvl="0" indent="0" algn="l" rtl="0">
              <a:spcBef>
                <a:spcPts val="0"/>
              </a:spcBef>
              <a:spcAft>
                <a:spcPts val="0"/>
              </a:spcAft>
              <a:buNone/>
            </a:pPr>
            <a:endParaRPr/>
          </a:p>
        </p:txBody>
      </p:sp>
      <p:sp>
        <p:nvSpPr>
          <p:cNvPr id="267" name="Google Shape;267;p26: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27:notes"/>
          <p:cNvSpPr txBox="1">
            <a:spLocks noGrp="1"/>
          </p:cNvSpPr>
          <p:nvPr>
            <p:ph type="body" idx="1"/>
          </p:nvPr>
        </p:nvSpPr>
        <p:spPr>
          <a:xfrm>
            <a:off x="731520" y="4560570"/>
            <a:ext cx="5852160" cy="4320540"/>
          </a:xfrm>
          <a:prstGeom prst="rect">
            <a:avLst/>
          </a:prstGeom>
        </p:spPr>
        <p:txBody>
          <a:bodyPr spcFirstLastPara="1" wrap="square" lIns="96625" tIns="48300" rIns="96625" bIns="48300" anchor="t" anchorCtr="0">
            <a:noAutofit/>
          </a:bodyPr>
          <a:lstStyle/>
          <a:p>
            <a:pPr marL="0" lvl="0" indent="0" algn="l" rtl="0">
              <a:spcBef>
                <a:spcPts val="0"/>
              </a:spcBef>
              <a:spcAft>
                <a:spcPts val="0"/>
              </a:spcAft>
              <a:buNone/>
            </a:pPr>
            <a:endParaRPr/>
          </a:p>
        </p:txBody>
      </p:sp>
      <p:sp>
        <p:nvSpPr>
          <p:cNvPr id="274" name="Google Shape;274;p27: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28:notes"/>
          <p:cNvSpPr txBox="1">
            <a:spLocks noGrp="1"/>
          </p:cNvSpPr>
          <p:nvPr>
            <p:ph type="body" idx="1"/>
          </p:nvPr>
        </p:nvSpPr>
        <p:spPr>
          <a:xfrm>
            <a:off x="731520" y="4560570"/>
            <a:ext cx="5852160" cy="4320540"/>
          </a:xfrm>
          <a:prstGeom prst="rect">
            <a:avLst/>
          </a:prstGeom>
        </p:spPr>
        <p:txBody>
          <a:bodyPr spcFirstLastPara="1" wrap="square" lIns="96625" tIns="48300" rIns="96625" bIns="48300" anchor="t" anchorCtr="0">
            <a:noAutofit/>
          </a:bodyPr>
          <a:lstStyle/>
          <a:p>
            <a:pPr marL="0" lvl="0" indent="0" algn="l" rtl="0">
              <a:spcBef>
                <a:spcPts val="0"/>
              </a:spcBef>
              <a:spcAft>
                <a:spcPts val="0"/>
              </a:spcAft>
              <a:buNone/>
            </a:pPr>
            <a:endParaRPr/>
          </a:p>
        </p:txBody>
      </p:sp>
      <p:sp>
        <p:nvSpPr>
          <p:cNvPr id="281" name="Google Shape;281;p28: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29: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7" name="Google Shape;287;p29:notes"/>
          <p:cNvSpPr txBox="1">
            <a:spLocks noGrp="1"/>
          </p:cNvSpPr>
          <p:nvPr>
            <p:ph type="body" idx="1"/>
          </p:nvPr>
        </p:nvSpPr>
        <p:spPr>
          <a:xfrm>
            <a:off x="731520" y="4560570"/>
            <a:ext cx="5852160" cy="4320540"/>
          </a:xfrm>
          <a:prstGeom prst="rect">
            <a:avLst/>
          </a:prstGeom>
          <a:noFill/>
          <a:ln>
            <a:noFill/>
          </a:ln>
        </p:spPr>
        <p:txBody>
          <a:bodyPr spcFirstLastPara="1" wrap="square" lIns="96625" tIns="48300" rIns="96625" bIns="48300" anchor="t" anchorCtr="0">
            <a:noAutofit/>
          </a:bodyPr>
          <a:lstStyle/>
          <a:p>
            <a:pPr marL="0" lvl="0" indent="0" algn="l" rtl="0">
              <a:spcBef>
                <a:spcPts val="0"/>
              </a:spcBef>
              <a:spcAft>
                <a:spcPts val="0"/>
              </a:spcAft>
              <a:buNone/>
            </a:pPr>
            <a:r>
              <a:rPr lang="en-US"/>
              <a:t>Witness stand</a:t>
            </a:r>
            <a:endParaRPr/>
          </a:p>
        </p:txBody>
      </p:sp>
      <p:sp>
        <p:nvSpPr>
          <p:cNvPr id="288" name="Google Shape;288;p29:notes"/>
          <p:cNvSpPr txBox="1">
            <a:spLocks noGrp="1"/>
          </p:cNvSpPr>
          <p:nvPr>
            <p:ph type="ftr" idx="11"/>
          </p:nvPr>
        </p:nvSpPr>
        <p:spPr>
          <a:xfrm>
            <a:off x="0" y="9119474"/>
            <a:ext cx="3169920" cy="480060"/>
          </a:xfrm>
          <a:prstGeom prst="rect">
            <a:avLst/>
          </a:prstGeom>
          <a:noFill/>
          <a:ln>
            <a:noFill/>
          </a:ln>
        </p:spPr>
        <p:txBody>
          <a:bodyPr spcFirstLastPara="1" wrap="square" lIns="96625" tIns="48300" rIns="96625" bIns="48300" anchor="b" anchorCtr="0">
            <a:noAutofit/>
          </a:bodyPr>
          <a:lstStyle/>
          <a:p>
            <a:pPr marL="0" lvl="0" indent="0" algn="l" rtl="0">
              <a:spcBef>
                <a:spcPts val="0"/>
              </a:spcBef>
              <a:spcAft>
                <a:spcPts val="0"/>
              </a:spcAft>
              <a:buNone/>
            </a:pPr>
            <a:r>
              <a:rPr lang="en-US"/>
              <a:t>The Moss Group, Inc. </a:t>
            </a:r>
            <a:endParaRPr/>
          </a:p>
        </p:txBody>
      </p:sp>
      <p:sp>
        <p:nvSpPr>
          <p:cNvPr id="289" name="Google Shape;289;p29:notes"/>
          <p:cNvSpPr txBox="1">
            <a:spLocks noGrp="1"/>
          </p:cNvSpPr>
          <p:nvPr>
            <p:ph type="sldNum" idx="12"/>
          </p:nvPr>
        </p:nvSpPr>
        <p:spPr>
          <a:xfrm>
            <a:off x="4143587" y="9119474"/>
            <a:ext cx="3169920" cy="480060"/>
          </a:xfrm>
          <a:prstGeom prst="rect">
            <a:avLst/>
          </a:prstGeom>
          <a:noFill/>
          <a:ln>
            <a:noFill/>
          </a:ln>
        </p:spPr>
        <p:txBody>
          <a:bodyPr spcFirstLastPara="1" wrap="square" lIns="96625" tIns="48300" rIns="96625" bIns="48300" anchor="b" anchorCtr="0">
            <a:noAutofit/>
          </a:bodyPr>
          <a:lstStyle/>
          <a:p>
            <a:pPr marL="0" lvl="0" indent="0" algn="r" rtl="0">
              <a:spcBef>
                <a:spcPts val="0"/>
              </a:spcBef>
              <a:spcAft>
                <a:spcPts val="0"/>
              </a:spcAft>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3:notes"/>
          <p:cNvSpPr txBox="1">
            <a:spLocks noGrp="1"/>
          </p:cNvSpPr>
          <p:nvPr>
            <p:ph type="body" idx="1"/>
          </p:nvPr>
        </p:nvSpPr>
        <p:spPr>
          <a:xfrm>
            <a:off x="731520" y="4560570"/>
            <a:ext cx="5852160" cy="4320540"/>
          </a:xfrm>
          <a:prstGeom prst="rect">
            <a:avLst/>
          </a:prstGeom>
        </p:spPr>
        <p:txBody>
          <a:bodyPr spcFirstLastPara="1" wrap="square" lIns="96625" tIns="48300" rIns="96625" bIns="48300" anchor="t" anchorCtr="0">
            <a:noAutofit/>
          </a:bodyPr>
          <a:lstStyle/>
          <a:p>
            <a:pPr marL="0" lvl="0" indent="0" algn="l" rtl="0">
              <a:spcBef>
                <a:spcPts val="0"/>
              </a:spcBef>
              <a:spcAft>
                <a:spcPts val="0"/>
              </a:spcAft>
              <a:buNone/>
            </a:pPr>
            <a:endParaRPr/>
          </a:p>
        </p:txBody>
      </p:sp>
      <p:sp>
        <p:nvSpPr>
          <p:cNvPr id="108" name="Google Shape;108;p3: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30:notes"/>
          <p:cNvSpPr txBox="1">
            <a:spLocks noGrp="1"/>
          </p:cNvSpPr>
          <p:nvPr>
            <p:ph type="body" idx="1"/>
          </p:nvPr>
        </p:nvSpPr>
        <p:spPr>
          <a:xfrm>
            <a:off x="731520" y="4560570"/>
            <a:ext cx="5852160" cy="4320540"/>
          </a:xfrm>
          <a:prstGeom prst="rect">
            <a:avLst/>
          </a:prstGeom>
        </p:spPr>
        <p:txBody>
          <a:bodyPr spcFirstLastPara="1" wrap="square" lIns="96625" tIns="48300" rIns="96625" bIns="48300" anchor="t" anchorCtr="0">
            <a:noAutofit/>
          </a:bodyPr>
          <a:lstStyle/>
          <a:p>
            <a:pPr marL="0" lvl="0" indent="0" algn="l" rtl="0">
              <a:spcBef>
                <a:spcPts val="0"/>
              </a:spcBef>
              <a:spcAft>
                <a:spcPts val="0"/>
              </a:spcAft>
              <a:buNone/>
            </a:pPr>
            <a:endParaRPr/>
          </a:p>
        </p:txBody>
      </p:sp>
      <p:sp>
        <p:nvSpPr>
          <p:cNvPr id="296" name="Google Shape;296;p30: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4:notes"/>
          <p:cNvSpPr txBox="1">
            <a:spLocks noGrp="1"/>
          </p:cNvSpPr>
          <p:nvPr>
            <p:ph type="body" idx="1"/>
          </p:nvPr>
        </p:nvSpPr>
        <p:spPr>
          <a:xfrm>
            <a:off x="731520" y="4560570"/>
            <a:ext cx="5852160" cy="4320540"/>
          </a:xfrm>
          <a:prstGeom prst="rect">
            <a:avLst/>
          </a:prstGeom>
        </p:spPr>
        <p:txBody>
          <a:bodyPr spcFirstLastPara="1" wrap="square" lIns="96625" tIns="48300" rIns="96625" bIns="48300" anchor="t" anchorCtr="0">
            <a:noAutofit/>
          </a:bodyPr>
          <a:lstStyle/>
          <a:p>
            <a:pPr marL="0" lvl="0" indent="0" algn="l" rtl="0">
              <a:spcBef>
                <a:spcPts val="0"/>
              </a:spcBef>
              <a:spcAft>
                <a:spcPts val="0"/>
              </a:spcAft>
              <a:buNone/>
            </a:pPr>
            <a:endParaRPr/>
          </a:p>
        </p:txBody>
      </p:sp>
      <p:sp>
        <p:nvSpPr>
          <p:cNvPr id="116" name="Google Shape;116;p4: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5:notes"/>
          <p:cNvSpPr txBox="1">
            <a:spLocks noGrp="1"/>
          </p:cNvSpPr>
          <p:nvPr>
            <p:ph type="body" idx="1"/>
          </p:nvPr>
        </p:nvSpPr>
        <p:spPr>
          <a:xfrm>
            <a:off x="731520" y="4560570"/>
            <a:ext cx="5852160" cy="4320540"/>
          </a:xfrm>
          <a:prstGeom prst="rect">
            <a:avLst/>
          </a:prstGeom>
        </p:spPr>
        <p:txBody>
          <a:bodyPr spcFirstLastPara="1" wrap="square" lIns="96625" tIns="48300" rIns="96625" bIns="48300" anchor="t" anchorCtr="0">
            <a:noAutofit/>
          </a:bodyPr>
          <a:lstStyle/>
          <a:p>
            <a:pPr marL="0" lvl="0" indent="0" algn="l" rtl="0">
              <a:spcBef>
                <a:spcPts val="0"/>
              </a:spcBef>
              <a:spcAft>
                <a:spcPts val="0"/>
              </a:spcAft>
              <a:buNone/>
            </a:pPr>
            <a:endParaRPr/>
          </a:p>
        </p:txBody>
      </p:sp>
      <p:sp>
        <p:nvSpPr>
          <p:cNvPr id="123" name="Google Shape;123;p5: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6:notes"/>
          <p:cNvSpPr txBox="1">
            <a:spLocks noGrp="1"/>
          </p:cNvSpPr>
          <p:nvPr>
            <p:ph type="body" idx="1"/>
          </p:nvPr>
        </p:nvSpPr>
        <p:spPr>
          <a:xfrm>
            <a:off x="731520" y="4560570"/>
            <a:ext cx="5852160" cy="4320540"/>
          </a:xfrm>
          <a:prstGeom prst="rect">
            <a:avLst/>
          </a:prstGeom>
        </p:spPr>
        <p:txBody>
          <a:bodyPr spcFirstLastPara="1" wrap="square" lIns="96625" tIns="48300" rIns="96625" bIns="48300" anchor="t" anchorCtr="0">
            <a:noAutofit/>
          </a:bodyPr>
          <a:lstStyle/>
          <a:p>
            <a:pPr marL="0" lvl="0" indent="0" algn="l" rtl="0">
              <a:spcBef>
                <a:spcPts val="0"/>
              </a:spcBef>
              <a:spcAft>
                <a:spcPts val="0"/>
              </a:spcAft>
              <a:buNone/>
            </a:pPr>
            <a:endParaRPr/>
          </a:p>
        </p:txBody>
      </p:sp>
      <p:sp>
        <p:nvSpPr>
          <p:cNvPr id="131" name="Google Shape;131;p6: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7:notes"/>
          <p:cNvSpPr txBox="1">
            <a:spLocks noGrp="1"/>
          </p:cNvSpPr>
          <p:nvPr>
            <p:ph type="body" idx="1"/>
          </p:nvPr>
        </p:nvSpPr>
        <p:spPr>
          <a:xfrm>
            <a:off x="731520" y="4560570"/>
            <a:ext cx="5852160" cy="4320540"/>
          </a:xfrm>
          <a:prstGeom prst="rect">
            <a:avLst/>
          </a:prstGeom>
        </p:spPr>
        <p:txBody>
          <a:bodyPr spcFirstLastPara="1" wrap="square" lIns="96625" tIns="48300" rIns="96625" bIns="48300" anchor="t" anchorCtr="0">
            <a:noAutofit/>
          </a:bodyPr>
          <a:lstStyle/>
          <a:p>
            <a:pPr marL="0" lvl="0" indent="0" algn="l" rtl="0">
              <a:spcBef>
                <a:spcPts val="0"/>
              </a:spcBef>
              <a:spcAft>
                <a:spcPts val="0"/>
              </a:spcAft>
              <a:buNone/>
            </a:pPr>
            <a:endParaRPr/>
          </a:p>
        </p:txBody>
      </p:sp>
      <p:sp>
        <p:nvSpPr>
          <p:cNvPr id="139" name="Google Shape;139;p7: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8: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6" name="Google Shape;146;p8:notes"/>
          <p:cNvSpPr txBox="1">
            <a:spLocks noGrp="1"/>
          </p:cNvSpPr>
          <p:nvPr>
            <p:ph type="body" idx="1"/>
          </p:nvPr>
        </p:nvSpPr>
        <p:spPr>
          <a:xfrm>
            <a:off x="731520" y="4560570"/>
            <a:ext cx="5852160" cy="4320540"/>
          </a:xfrm>
          <a:prstGeom prst="rect">
            <a:avLst/>
          </a:prstGeom>
          <a:noFill/>
          <a:ln>
            <a:noFill/>
          </a:ln>
        </p:spPr>
        <p:txBody>
          <a:bodyPr spcFirstLastPara="1" wrap="square" lIns="96625" tIns="48300" rIns="96625" bIns="48300" anchor="t" anchorCtr="0">
            <a:noAutofit/>
          </a:bodyPr>
          <a:lstStyle/>
          <a:p>
            <a:pPr marL="0" lvl="0" indent="0" algn="l" rtl="0">
              <a:spcBef>
                <a:spcPts val="0"/>
              </a:spcBef>
              <a:spcAft>
                <a:spcPts val="0"/>
              </a:spcAft>
              <a:buNone/>
            </a:pPr>
            <a:endParaRPr/>
          </a:p>
        </p:txBody>
      </p:sp>
      <p:sp>
        <p:nvSpPr>
          <p:cNvPr id="147" name="Google Shape;147;p8:notes"/>
          <p:cNvSpPr txBox="1">
            <a:spLocks noGrp="1"/>
          </p:cNvSpPr>
          <p:nvPr>
            <p:ph type="sldNum" idx="12"/>
          </p:nvPr>
        </p:nvSpPr>
        <p:spPr>
          <a:xfrm>
            <a:off x="4143587" y="9119474"/>
            <a:ext cx="3169920" cy="480060"/>
          </a:xfrm>
          <a:prstGeom prst="rect">
            <a:avLst/>
          </a:prstGeom>
          <a:noFill/>
          <a:ln>
            <a:noFill/>
          </a:ln>
        </p:spPr>
        <p:txBody>
          <a:bodyPr spcFirstLastPara="1" wrap="square" lIns="96625" tIns="48300" rIns="96625" bIns="483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9: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p9:notes"/>
          <p:cNvSpPr txBox="1">
            <a:spLocks noGrp="1"/>
          </p:cNvSpPr>
          <p:nvPr>
            <p:ph type="body" idx="1"/>
          </p:nvPr>
        </p:nvSpPr>
        <p:spPr>
          <a:xfrm>
            <a:off x="731520" y="4560570"/>
            <a:ext cx="5852160" cy="4320540"/>
          </a:xfrm>
          <a:prstGeom prst="rect">
            <a:avLst/>
          </a:prstGeom>
          <a:noFill/>
          <a:ln>
            <a:noFill/>
          </a:ln>
        </p:spPr>
        <p:txBody>
          <a:bodyPr spcFirstLastPara="1" wrap="square" lIns="96625" tIns="48300" rIns="96625" bIns="48300" anchor="t" anchorCtr="0">
            <a:noAutofit/>
          </a:bodyPr>
          <a:lstStyle/>
          <a:p>
            <a:pPr marL="0" lvl="0" indent="0" algn="l" rtl="0">
              <a:spcBef>
                <a:spcPts val="0"/>
              </a:spcBef>
              <a:spcAft>
                <a:spcPts val="0"/>
              </a:spcAft>
              <a:buNone/>
            </a:pPr>
            <a:endParaRPr/>
          </a:p>
        </p:txBody>
      </p:sp>
      <p:sp>
        <p:nvSpPr>
          <p:cNvPr id="154" name="Google Shape;154;p9:notes"/>
          <p:cNvSpPr txBox="1">
            <a:spLocks noGrp="1"/>
          </p:cNvSpPr>
          <p:nvPr>
            <p:ph type="sldNum" idx="12"/>
          </p:nvPr>
        </p:nvSpPr>
        <p:spPr>
          <a:xfrm>
            <a:off x="4143587" y="9119474"/>
            <a:ext cx="3169920" cy="480060"/>
          </a:xfrm>
          <a:prstGeom prst="rect">
            <a:avLst/>
          </a:prstGeom>
          <a:noFill/>
          <a:ln>
            <a:noFill/>
          </a:ln>
        </p:spPr>
        <p:txBody>
          <a:bodyPr spcFirstLastPara="1" wrap="square" lIns="96625" tIns="48300" rIns="96625" bIns="483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5"/>
        <p:cNvGrpSpPr/>
        <p:nvPr/>
      </p:nvGrpSpPr>
      <p:grpSpPr>
        <a:xfrm>
          <a:off x="0" y="0"/>
          <a:ext cx="0" cy="0"/>
          <a:chOff x="0" y="0"/>
          <a:chExt cx="0" cy="0"/>
        </a:xfrm>
      </p:grpSpPr>
      <p:pic>
        <p:nvPicPr>
          <p:cNvPr id="16" name="Google Shape;16;p32" descr="C:\Users\mikel\Desktop\PREA-logoRGBhirez-020312.jpg"/>
          <p:cNvPicPr preferRelativeResize="0"/>
          <p:nvPr/>
        </p:nvPicPr>
        <p:blipFill rotWithShape="1">
          <a:blip r:embed="rId2">
            <a:alphaModFix/>
          </a:blip>
          <a:srcRect/>
          <a:stretch/>
        </p:blipFill>
        <p:spPr>
          <a:xfrm>
            <a:off x="742950" y="438151"/>
            <a:ext cx="1695450" cy="1695449"/>
          </a:xfrm>
          <a:prstGeom prst="rect">
            <a:avLst/>
          </a:prstGeom>
          <a:noFill/>
          <a:ln>
            <a:noFill/>
          </a:ln>
        </p:spPr>
      </p:pic>
      <p:sp>
        <p:nvSpPr>
          <p:cNvPr id="17" name="Google Shape;17;p32"/>
          <p:cNvSpPr txBox="1"/>
          <p:nvPr/>
        </p:nvSpPr>
        <p:spPr>
          <a:xfrm>
            <a:off x="1371600" y="3886200"/>
            <a:ext cx="6400800" cy="1676400"/>
          </a:xfrm>
          <a:prstGeom prst="rect">
            <a:avLst/>
          </a:prstGeom>
          <a:noFill/>
          <a:ln>
            <a:noFill/>
          </a:ln>
        </p:spPr>
        <p:txBody>
          <a:bodyPr spcFirstLastPara="1" wrap="square" lIns="91425" tIns="45700" rIns="91425" bIns="45700" anchor="t" anchorCtr="0">
            <a:normAutofit/>
          </a:bodyPr>
          <a:lstStyle/>
          <a:p>
            <a:pPr marL="0" marR="0" lvl="0" indent="0" algn="ctr" rtl="0">
              <a:spcBef>
                <a:spcPts val="0"/>
              </a:spcBef>
              <a:spcAft>
                <a:spcPts val="0"/>
              </a:spcAft>
              <a:buClr>
                <a:schemeClr val="dk1"/>
              </a:buClr>
              <a:buSzPts val="3200"/>
              <a:buFont typeface="Arial"/>
              <a:buNone/>
            </a:pPr>
            <a:endParaRPr sz="3200" b="0" i="0" u="none" strike="noStrike" cap="none">
              <a:solidFill>
                <a:schemeClr val="dk1"/>
              </a:solidFill>
              <a:latin typeface="Verdana"/>
              <a:ea typeface="Verdana"/>
              <a:cs typeface="Verdana"/>
              <a:sym typeface="Verdana"/>
            </a:endParaRPr>
          </a:p>
        </p:txBody>
      </p:sp>
      <p:sp>
        <p:nvSpPr>
          <p:cNvPr id="18" name="Google Shape;18;p32"/>
          <p:cNvSpPr txBox="1"/>
          <p:nvPr/>
        </p:nvSpPr>
        <p:spPr>
          <a:xfrm>
            <a:off x="0" y="2743200"/>
            <a:ext cx="9144000" cy="4114800"/>
          </a:xfrm>
          <a:prstGeom prst="rect">
            <a:avLst/>
          </a:prstGeom>
          <a:solidFill>
            <a:srgbClr val="CA7700"/>
          </a:solid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lt1"/>
              </a:buClr>
              <a:buSzPts val="2700"/>
              <a:buFont typeface="Verdana"/>
              <a:buNone/>
            </a:pPr>
            <a:r>
              <a:rPr lang="en-US" sz="2700" b="0" i="0" u="none" strike="noStrike" cap="none">
                <a:solidFill>
                  <a:schemeClr val="lt1"/>
                </a:solidFill>
                <a:latin typeface="Verdana"/>
                <a:ea typeface="Verdana"/>
                <a:cs typeface="Verdana"/>
                <a:sym typeface="Verdana"/>
              </a:rPr>
              <a:t>   </a:t>
            </a:r>
            <a:endParaRPr/>
          </a:p>
        </p:txBody>
      </p:sp>
      <p:sp>
        <p:nvSpPr>
          <p:cNvPr id="19" name="Google Shape;19;p32"/>
          <p:cNvSpPr txBox="1">
            <a:spLocks noGrp="1"/>
          </p:cNvSpPr>
          <p:nvPr>
            <p:ph type="ctrTitle"/>
          </p:nvPr>
        </p:nvSpPr>
        <p:spPr>
          <a:xfrm>
            <a:off x="1676400" y="3657600"/>
            <a:ext cx="6350000" cy="21336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lt1"/>
              </a:buClr>
              <a:buSzPts val="3000"/>
              <a:buFont typeface="Verdana"/>
              <a:buNone/>
              <a:defRPr sz="3000">
                <a:solidFill>
                  <a:schemeClr val="lt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5"/>
        <p:cNvGrpSpPr/>
        <p:nvPr/>
      </p:nvGrpSpPr>
      <p:grpSpPr>
        <a:xfrm>
          <a:off x="0" y="0"/>
          <a:ext cx="0" cy="0"/>
          <a:chOff x="0" y="0"/>
          <a:chExt cx="0" cy="0"/>
        </a:xfrm>
      </p:grpSpPr>
      <p:sp>
        <p:nvSpPr>
          <p:cNvPr id="76" name="Google Shape;76;p4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 name="Google Shape;77;p41"/>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8" name="Google Shape;78;p4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4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4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1"/>
        <p:cNvGrpSpPr/>
        <p:nvPr/>
      </p:nvGrpSpPr>
      <p:grpSpPr>
        <a:xfrm>
          <a:off x="0" y="0"/>
          <a:ext cx="0" cy="0"/>
          <a:chOff x="0" y="0"/>
          <a:chExt cx="0" cy="0"/>
        </a:xfrm>
      </p:grpSpPr>
      <p:sp>
        <p:nvSpPr>
          <p:cNvPr id="82" name="Google Shape;82;p42"/>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3" name="Google Shape;83;p42"/>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4" name="Google Shape;84;p4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4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4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0"/>
        <p:cNvGrpSpPr/>
        <p:nvPr/>
      </p:nvGrpSpPr>
      <p:grpSpPr>
        <a:xfrm>
          <a:off x="0" y="0"/>
          <a:ext cx="0" cy="0"/>
          <a:chOff x="0" y="0"/>
          <a:chExt cx="0" cy="0"/>
        </a:xfrm>
      </p:grpSpPr>
      <p:sp>
        <p:nvSpPr>
          <p:cNvPr id="21" name="Google Shape;21;p33"/>
          <p:cNvSpPr txBox="1"/>
          <p:nvPr/>
        </p:nvSpPr>
        <p:spPr>
          <a:xfrm>
            <a:off x="0" y="0"/>
            <a:ext cx="9144000" cy="1219200"/>
          </a:xfrm>
          <a:prstGeom prst="rect">
            <a:avLst/>
          </a:prstGeom>
          <a:solidFill>
            <a:srgbClr val="CA7700"/>
          </a:solid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lt1"/>
              </a:buClr>
              <a:buSzPts val="2700"/>
              <a:buFont typeface="Verdana"/>
              <a:buNone/>
            </a:pPr>
            <a:r>
              <a:rPr lang="en-US" sz="2700" b="0" i="0" u="none" strike="noStrike" cap="none">
                <a:solidFill>
                  <a:schemeClr val="lt1"/>
                </a:solidFill>
                <a:latin typeface="Verdana"/>
                <a:ea typeface="Verdana"/>
                <a:cs typeface="Verdana"/>
                <a:sym typeface="Verdana"/>
              </a:rPr>
              <a:t>   </a:t>
            </a:r>
            <a:endParaRPr/>
          </a:p>
        </p:txBody>
      </p:sp>
      <p:sp>
        <p:nvSpPr>
          <p:cNvPr id="22" name="Google Shape;22;p33"/>
          <p:cNvSpPr txBox="1">
            <a:spLocks noGrp="1"/>
          </p:cNvSpPr>
          <p:nvPr>
            <p:ph type="title"/>
          </p:nvPr>
        </p:nvSpPr>
        <p:spPr>
          <a:xfrm>
            <a:off x="457200" y="81311"/>
            <a:ext cx="8229600" cy="888834"/>
          </a:xfrm>
          <a:prstGeom prst="rect">
            <a:avLst/>
          </a:prstGeom>
          <a:noFill/>
          <a:ln>
            <a:noFill/>
          </a:ln>
        </p:spPr>
        <p:txBody>
          <a:bodyPr spcFirstLastPara="1" wrap="square" lIns="91425" tIns="45700" rIns="91425" bIns="45700" anchor="ctr" anchorCtr="0">
            <a:noAutofit/>
          </a:bodyPr>
          <a:lstStyle>
            <a:lvl1pPr lvl="0" algn="ctr">
              <a:lnSpc>
                <a:spcPct val="78125"/>
              </a:lnSpc>
              <a:spcBef>
                <a:spcPts val="0"/>
              </a:spcBef>
              <a:spcAft>
                <a:spcPts val="0"/>
              </a:spcAft>
              <a:buClr>
                <a:srgbClr val="FFFFFF"/>
              </a:buClr>
              <a:buSzPts val="3200"/>
              <a:buFont typeface="Verdana"/>
              <a:buNone/>
              <a:defRPr sz="3200">
                <a:solidFill>
                  <a:srgbClr val="FFFFFF"/>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3"/>
          <p:cNvSpPr txBox="1">
            <a:spLocks noGrp="1"/>
          </p:cNvSpPr>
          <p:nvPr>
            <p:ph type="body" idx="1"/>
          </p:nvPr>
        </p:nvSpPr>
        <p:spPr>
          <a:xfrm>
            <a:off x="457200" y="1324519"/>
            <a:ext cx="8229599" cy="430840"/>
          </a:xfrm>
          <a:prstGeom prst="rect">
            <a:avLst/>
          </a:prstGeom>
          <a:noFill/>
          <a:ln>
            <a:noFill/>
          </a:ln>
        </p:spPr>
        <p:txBody>
          <a:bodyPr spcFirstLastPara="1" wrap="square" lIns="91425" tIns="45700" rIns="91425" bIns="45700" anchor="b" anchorCtr="0">
            <a:noAutofit/>
          </a:bodyPr>
          <a:lstStyle>
            <a:lvl1pPr marL="457200" lvl="0" indent="-228600" algn="l">
              <a:spcBef>
                <a:spcPts val="520"/>
              </a:spcBef>
              <a:spcAft>
                <a:spcPts val="0"/>
              </a:spcAft>
              <a:buClr>
                <a:srgbClr val="CA7700"/>
              </a:buClr>
              <a:buSzPts val="2600"/>
              <a:buNone/>
              <a:defRPr sz="2600" b="1">
                <a:solidFill>
                  <a:srgbClr val="CA7700"/>
                </a:solidFill>
                <a:latin typeface="Verdana"/>
                <a:ea typeface="Verdana"/>
                <a:cs typeface="Verdana"/>
                <a:sym typeface="Verdana"/>
              </a:defRPr>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24" name="Google Shape;24;p33"/>
          <p:cNvSpPr txBox="1">
            <a:spLocks noGrp="1"/>
          </p:cNvSpPr>
          <p:nvPr>
            <p:ph type="body" idx="2"/>
          </p:nvPr>
        </p:nvSpPr>
        <p:spPr>
          <a:xfrm>
            <a:off x="457200" y="1755360"/>
            <a:ext cx="8229599" cy="388344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rgbClr val="5F574F"/>
              </a:buClr>
              <a:buSzPts val="2400"/>
              <a:buFont typeface="Verdana"/>
              <a:buNone/>
              <a:defRPr sz="2400">
                <a:solidFill>
                  <a:srgbClr val="5F574F"/>
                </a:solidFill>
                <a:latin typeface="Verdana"/>
                <a:ea typeface="Verdana"/>
                <a:cs typeface="Verdana"/>
                <a:sym typeface="Verdana"/>
              </a:defRPr>
            </a:lvl1pPr>
            <a:lvl2pPr marL="914400" lvl="1"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2pPr>
            <a:lvl3pPr marL="1371600" lvl="2"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3pPr>
            <a:lvl4pPr marL="1828800" lvl="3"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4pPr>
            <a:lvl5pPr marL="2286000" lvl="4" indent="-342900" algn="l">
              <a:lnSpc>
                <a:spcPct val="100000"/>
              </a:lnSpc>
              <a:spcBef>
                <a:spcPts val="0"/>
              </a:spcBef>
              <a:spcAft>
                <a:spcPts val="0"/>
              </a:spcAft>
              <a:buClr>
                <a:schemeClr val="dk1"/>
              </a:buClr>
              <a:buSzPts val="1800"/>
              <a:buChar char="»"/>
              <a:defRPr sz="18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pic>
        <p:nvPicPr>
          <p:cNvPr id="25" name="Google Shape;25;p33" descr="C:\Users\mikel\Desktop\logo.png"/>
          <p:cNvPicPr preferRelativeResize="0"/>
          <p:nvPr/>
        </p:nvPicPr>
        <p:blipFill rotWithShape="1">
          <a:blip r:embed="rId2">
            <a:alphaModFix/>
          </a:blip>
          <a:srcRect/>
          <a:stretch/>
        </p:blipFill>
        <p:spPr>
          <a:xfrm>
            <a:off x="8001000" y="5638800"/>
            <a:ext cx="979488" cy="979488"/>
          </a:xfrm>
          <a:prstGeom prst="rect">
            <a:avLst/>
          </a:prstGeom>
          <a:noFill/>
          <a:ln>
            <a:noFill/>
          </a:ln>
        </p:spPr>
      </p:pic>
      <p:sp>
        <p:nvSpPr>
          <p:cNvPr id="26" name="Google Shape;26;p33"/>
          <p:cNvSpPr txBox="1">
            <a:spLocks noGrp="1"/>
          </p:cNvSpPr>
          <p:nvPr>
            <p:ph type="ftr" idx="11"/>
          </p:nvPr>
        </p:nvSpPr>
        <p:spPr>
          <a:xfrm>
            <a:off x="457200" y="6390482"/>
            <a:ext cx="2895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Verdana"/>
                <a:ea typeface="Verdana"/>
                <a:cs typeface="Verdana"/>
                <a:sym typeface="Verdana"/>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27"/>
        <p:cNvGrpSpPr/>
        <p:nvPr/>
      </p:nvGrpSpPr>
      <p:grpSpPr>
        <a:xfrm>
          <a:off x="0" y="0"/>
          <a:ext cx="0" cy="0"/>
          <a:chOff x="0" y="0"/>
          <a:chExt cx="0" cy="0"/>
        </a:xfrm>
      </p:grpSpPr>
      <p:sp>
        <p:nvSpPr>
          <p:cNvPr id="28" name="Google Shape;28;p34"/>
          <p:cNvSpPr txBox="1"/>
          <p:nvPr/>
        </p:nvSpPr>
        <p:spPr>
          <a:xfrm>
            <a:off x="0" y="0"/>
            <a:ext cx="9144000" cy="1219200"/>
          </a:xfrm>
          <a:prstGeom prst="rect">
            <a:avLst/>
          </a:prstGeom>
          <a:solidFill>
            <a:srgbClr val="CA7700"/>
          </a:solid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lt1"/>
              </a:buClr>
              <a:buSzPts val="2700"/>
              <a:buFont typeface="Verdana"/>
              <a:buNone/>
            </a:pPr>
            <a:r>
              <a:rPr lang="en-US" sz="2700" b="0" i="0" u="none" strike="noStrike" cap="none">
                <a:solidFill>
                  <a:schemeClr val="lt1"/>
                </a:solidFill>
                <a:latin typeface="Verdana"/>
                <a:ea typeface="Verdana"/>
                <a:cs typeface="Verdana"/>
                <a:sym typeface="Verdana"/>
              </a:rPr>
              <a:t>   </a:t>
            </a:r>
            <a:endParaRPr/>
          </a:p>
        </p:txBody>
      </p:sp>
      <p:sp>
        <p:nvSpPr>
          <p:cNvPr id="29" name="Google Shape;29;p34"/>
          <p:cNvSpPr txBox="1">
            <a:spLocks noGrp="1"/>
          </p:cNvSpPr>
          <p:nvPr>
            <p:ph type="title"/>
          </p:nvPr>
        </p:nvSpPr>
        <p:spPr>
          <a:xfrm>
            <a:off x="457200" y="81311"/>
            <a:ext cx="8229600" cy="888834"/>
          </a:xfrm>
          <a:prstGeom prst="rect">
            <a:avLst/>
          </a:prstGeom>
          <a:noFill/>
          <a:ln>
            <a:noFill/>
          </a:ln>
        </p:spPr>
        <p:txBody>
          <a:bodyPr spcFirstLastPara="1" wrap="square" lIns="91425" tIns="45700" rIns="91425" bIns="45700" anchor="ctr" anchorCtr="0">
            <a:noAutofit/>
          </a:bodyPr>
          <a:lstStyle>
            <a:lvl1pPr lvl="0" algn="ctr">
              <a:lnSpc>
                <a:spcPct val="78125"/>
              </a:lnSpc>
              <a:spcBef>
                <a:spcPts val="0"/>
              </a:spcBef>
              <a:spcAft>
                <a:spcPts val="0"/>
              </a:spcAft>
              <a:buClr>
                <a:srgbClr val="FFFFFF"/>
              </a:buClr>
              <a:buSzPts val="3200"/>
              <a:buFont typeface="Verdana"/>
              <a:buNone/>
              <a:defRPr sz="3200">
                <a:solidFill>
                  <a:srgbClr val="FFFFFF"/>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34"/>
          <p:cNvSpPr txBox="1">
            <a:spLocks noGrp="1"/>
          </p:cNvSpPr>
          <p:nvPr>
            <p:ph type="body" idx="1"/>
          </p:nvPr>
        </p:nvSpPr>
        <p:spPr>
          <a:xfrm>
            <a:off x="457200" y="1324519"/>
            <a:ext cx="8229599" cy="430840"/>
          </a:xfrm>
          <a:prstGeom prst="rect">
            <a:avLst/>
          </a:prstGeom>
          <a:noFill/>
          <a:ln>
            <a:noFill/>
          </a:ln>
        </p:spPr>
        <p:txBody>
          <a:bodyPr spcFirstLastPara="1" wrap="square" lIns="91425" tIns="45700" rIns="91425" bIns="45700" anchor="b" anchorCtr="0">
            <a:noAutofit/>
          </a:bodyPr>
          <a:lstStyle>
            <a:lvl1pPr marL="457200" lvl="0" indent="-228600" algn="l">
              <a:spcBef>
                <a:spcPts val="520"/>
              </a:spcBef>
              <a:spcAft>
                <a:spcPts val="0"/>
              </a:spcAft>
              <a:buClr>
                <a:srgbClr val="CA7700"/>
              </a:buClr>
              <a:buSzPts val="2600"/>
              <a:buNone/>
              <a:defRPr sz="2600" b="1">
                <a:solidFill>
                  <a:srgbClr val="CA7700"/>
                </a:solidFill>
                <a:latin typeface="Verdana"/>
                <a:ea typeface="Verdana"/>
                <a:cs typeface="Verdana"/>
                <a:sym typeface="Verdana"/>
              </a:defRPr>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31" name="Google Shape;31;p34"/>
          <p:cNvSpPr txBox="1">
            <a:spLocks noGrp="1"/>
          </p:cNvSpPr>
          <p:nvPr>
            <p:ph type="body" idx="2"/>
          </p:nvPr>
        </p:nvSpPr>
        <p:spPr>
          <a:xfrm>
            <a:off x="457200" y="1755360"/>
            <a:ext cx="8229599" cy="388344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rgbClr val="5F574F"/>
              </a:buClr>
              <a:buSzPts val="2400"/>
              <a:buFont typeface="Verdana"/>
              <a:buNone/>
              <a:defRPr sz="2400">
                <a:solidFill>
                  <a:srgbClr val="5F574F"/>
                </a:solidFill>
                <a:latin typeface="Verdana"/>
                <a:ea typeface="Verdana"/>
                <a:cs typeface="Verdana"/>
                <a:sym typeface="Verdana"/>
              </a:defRPr>
            </a:lvl1pPr>
            <a:lvl2pPr marL="914400" lvl="1"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2pPr>
            <a:lvl3pPr marL="1371600" lvl="2"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3pPr>
            <a:lvl4pPr marL="1828800" lvl="3"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4pPr>
            <a:lvl5pPr marL="2286000" lvl="4" indent="-342900" algn="l">
              <a:lnSpc>
                <a:spcPct val="100000"/>
              </a:lnSpc>
              <a:spcBef>
                <a:spcPts val="0"/>
              </a:spcBef>
              <a:spcAft>
                <a:spcPts val="0"/>
              </a:spcAft>
              <a:buClr>
                <a:schemeClr val="dk1"/>
              </a:buClr>
              <a:buSzPts val="1800"/>
              <a:buChar char="»"/>
              <a:defRPr sz="18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pic>
        <p:nvPicPr>
          <p:cNvPr id="32" name="Google Shape;32;p34" descr="C:\Users\mikel\Desktop\logo.png"/>
          <p:cNvPicPr preferRelativeResize="0"/>
          <p:nvPr/>
        </p:nvPicPr>
        <p:blipFill rotWithShape="1">
          <a:blip r:embed="rId2">
            <a:alphaModFix/>
          </a:blip>
          <a:srcRect/>
          <a:stretch/>
        </p:blipFill>
        <p:spPr>
          <a:xfrm>
            <a:off x="8001000" y="5638800"/>
            <a:ext cx="979488" cy="979488"/>
          </a:xfrm>
          <a:prstGeom prst="rect">
            <a:avLst/>
          </a:prstGeom>
          <a:noFill/>
          <a:ln>
            <a:noFill/>
          </a:ln>
        </p:spPr>
      </p:pic>
      <p:sp>
        <p:nvSpPr>
          <p:cNvPr id="33" name="Google Shape;33;p34"/>
          <p:cNvSpPr txBox="1">
            <a:spLocks noGrp="1"/>
          </p:cNvSpPr>
          <p:nvPr>
            <p:ph type="ftr" idx="11"/>
          </p:nvPr>
        </p:nvSpPr>
        <p:spPr>
          <a:xfrm>
            <a:off x="457200" y="6390482"/>
            <a:ext cx="2895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Verdana"/>
                <a:ea typeface="Verdana"/>
                <a:cs typeface="Verdana"/>
                <a:sym typeface="Verdana"/>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34"/>
        <p:cNvGrpSpPr/>
        <p:nvPr/>
      </p:nvGrpSpPr>
      <p:grpSpPr>
        <a:xfrm>
          <a:off x="0" y="0"/>
          <a:ext cx="0" cy="0"/>
          <a:chOff x="0" y="0"/>
          <a:chExt cx="0" cy="0"/>
        </a:xfrm>
      </p:grpSpPr>
      <p:sp>
        <p:nvSpPr>
          <p:cNvPr id="35" name="Google Shape;35;p35"/>
          <p:cNvSpPr txBox="1"/>
          <p:nvPr/>
        </p:nvSpPr>
        <p:spPr>
          <a:xfrm>
            <a:off x="0" y="0"/>
            <a:ext cx="9144000" cy="1219200"/>
          </a:xfrm>
          <a:prstGeom prst="rect">
            <a:avLst/>
          </a:prstGeom>
          <a:solidFill>
            <a:srgbClr val="CA7700"/>
          </a:solid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lt1"/>
              </a:buClr>
              <a:buSzPts val="2700"/>
              <a:buFont typeface="Verdana"/>
              <a:buNone/>
            </a:pPr>
            <a:r>
              <a:rPr lang="en-US" sz="2700" b="0" i="0" u="none" strike="noStrike" cap="none">
                <a:solidFill>
                  <a:schemeClr val="lt1"/>
                </a:solidFill>
                <a:latin typeface="Verdana"/>
                <a:ea typeface="Verdana"/>
                <a:cs typeface="Verdana"/>
                <a:sym typeface="Verdana"/>
              </a:rPr>
              <a:t>   </a:t>
            </a:r>
            <a:endParaRPr/>
          </a:p>
        </p:txBody>
      </p:sp>
      <p:sp>
        <p:nvSpPr>
          <p:cNvPr id="36" name="Google Shape;36;p35"/>
          <p:cNvSpPr txBox="1">
            <a:spLocks noGrp="1"/>
          </p:cNvSpPr>
          <p:nvPr>
            <p:ph type="title"/>
          </p:nvPr>
        </p:nvSpPr>
        <p:spPr>
          <a:xfrm>
            <a:off x="457200" y="81311"/>
            <a:ext cx="8229600" cy="888834"/>
          </a:xfrm>
          <a:prstGeom prst="rect">
            <a:avLst/>
          </a:prstGeom>
          <a:noFill/>
          <a:ln>
            <a:noFill/>
          </a:ln>
        </p:spPr>
        <p:txBody>
          <a:bodyPr spcFirstLastPara="1" wrap="square" lIns="91425" tIns="45700" rIns="91425" bIns="45700" anchor="ctr" anchorCtr="0">
            <a:noAutofit/>
          </a:bodyPr>
          <a:lstStyle>
            <a:lvl1pPr lvl="0" algn="ctr">
              <a:lnSpc>
                <a:spcPct val="78125"/>
              </a:lnSpc>
              <a:spcBef>
                <a:spcPts val="0"/>
              </a:spcBef>
              <a:spcAft>
                <a:spcPts val="0"/>
              </a:spcAft>
              <a:buClr>
                <a:srgbClr val="FFFFFF"/>
              </a:buClr>
              <a:buSzPts val="3200"/>
              <a:buFont typeface="Verdana"/>
              <a:buNone/>
              <a:defRPr sz="3200">
                <a:solidFill>
                  <a:srgbClr val="FFFFFF"/>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35"/>
          <p:cNvSpPr txBox="1">
            <a:spLocks noGrp="1"/>
          </p:cNvSpPr>
          <p:nvPr>
            <p:ph type="body" idx="1"/>
          </p:nvPr>
        </p:nvSpPr>
        <p:spPr>
          <a:xfrm>
            <a:off x="457200" y="1324519"/>
            <a:ext cx="8229599" cy="430840"/>
          </a:xfrm>
          <a:prstGeom prst="rect">
            <a:avLst/>
          </a:prstGeom>
          <a:noFill/>
          <a:ln>
            <a:noFill/>
          </a:ln>
        </p:spPr>
        <p:txBody>
          <a:bodyPr spcFirstLastPara="1" wrap="square" lIns="91425" tIns="45700" rIns="91425" bIns="45700" anchor="b" anchorCtr="0">
            <a:noAutofit/>
          </a:bodyPr>
          <a:lstStyle>
            <a:lvl1pPr marL="457200" lvl="0" indent="-228600" algn="l">
              <a:spcBef>
                <a:spcPts val="520"/>
              </a:spcBef>
              <a:spcAft>
                <a:spcPts val="0"/>
              </a:spcAft>
              <a:buClr>
                <a:srgbClr val="CA7700"/>
              </a:buClr>
              <a:buSzPts val="2600"/>
              <a:buNone/>
              <a:defRPr sz="2600" b="1">
                <a:solidFill>
                  <a:srgbClr val="CA7700"/>
                </a:solidFill>
                <a:latin typeface="Verdana"/>
                <a:ea typeface="Verdana"/>
                <a:cs typeface="Verdana"/>
                <a:sym typeface="Verdana"/>
              </a:defRPr>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38" name="Google Shape;38;p35"/>
          <p:cNvSpPr txBox="1">
            <a:spLocks noGrp="1"/>
          </p:cNvSpPr>
          <p:nvPr>
            <p:ph type="body" idx="2"/>
          </p:nvPr>
        </p:nvSpPr>
        <p:spPr>
          <a:xfrm>
            <a:off x="457200" y="1755360"/>
            <a:ext cx="8229599" cy="388344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rgbClr val="5F574F"/>
              </a:buClr>
              <a:buSzPts val="2400"/>
              <a:buFont typeface="Verdana"/>
              <a:buNone/>
              <a:defRPr sz="2400">
                <a:solidFill>
                  <a:srgbClr val="5F574F"/>
                </a:solidFill>
                <a:latin typeface="Verdana"/>
                <a:ea typeface="Verdana"/>
                <a:cs typeface="Verdana"/>
                <a:sym typeface="Verdana"/>
              </a:defRPr>
            </a:lvl1pPr>
            <a:lvl2pPr marL="914400" lvl="1"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2pPr>
            <a:lvl3pPr marL="1371600" lvl="2"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3pPr>
            <a:lvl4pPr marL="1828800" lvl="3"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4pPr>
            <a:lvl5pPr marL="2286000" lvl="4" indent="-342900" algn="l">
              <a:lnSpc>
                <a:spcPct val="100000"/>
              </a:lnSpc>
              <a:spcBef>
                <a:spcPts val="0"/>
              </a:spcBef>
              <a:spcAft>
                <a:spcPts val="0"/>
              </a:spcAft>
              <a:buClr>
                <a:schemeClr val="dk1"/>
              </a:buClr>
              <a:buSzPts val="1800"/>
              <a:buChar char="»"/>
              <a:defRPr sz="18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pic>
        <p:nvPicPr>
          <p:cNvPr id="39" name="Google Shape;39;p35" descr="C:\Users\mikel\Desktop\logo.png"/>
          <p:cNvPicPr preferRelativeResize="0"/>
          <p:nvPr/>
        </p:nvPicPr>
        <p:blipFill rotWithShape="1">
          <a:blip r:embed="rId2">
            <a:alphaModFix/>
          </a:blip>
          <a:srcRect/>
          <a:stretch/>
        </p:blipFill>
        <p:spPr>
          <a:xfrm>
            <a:off x="8001000" y="5638800"/>
            <a:ext cx="979488" cy="979488"/>
          </a:xfrm>
          <a:prstGeom prst="rect">
            <a:avLst/>
          </a:prstGeom>
          <a:noFill/>
          <a:ln>
            <a:noFill/>
          </a:ln>
        </p:spPr>
      </p:pic>
      <p:sp>
        <p:nvSpPr>
          <p:cNvPr id="40" name="Google Shape;40;p35"/>
          <p:cNvSpPr txBox="1">
            <a:spLocks noGrp="1"/>
          </p:cNvSpPr>
          <p:nvPr>
            <p:ph type="ftr" idx="11"/>
          </p:nvPr>
        </p:nvSpPr>
        <p:spPr>
          <a:xfrm>
            <a:off x="457200" y="6390482"/>
            <a:ext cx="2895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Verdana"/>
                <a:ea typeface="Verdana"/>
                <a:cs typeface="Verdana"/>
                <a:sym typeface="Verdana"/>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Large Amount of Content">
  <p:cSld name="Large Amount of Content">
    <p:spTree>
      <p:nvGrpSpPr>
        <p:cNvPr id="1" name="Shape 41"/>
        <p:cNvGrpSpPr/>
        <p:nvPr/>
      </p:nvGrpSpPr>
      <p:grpSpPr>
        <a:xfrm>
          <a:off x="0" y="0"/>
          <a:ext cx="0" cy="0"/>
          <a:chOff x="0" y="0"/>
          <a:chExt cx="0" cy="0"/>
        </a:xfrm>
      </p:grpSpPr>
      <p:sp>
        <p:nvSpPr>
          <p:cNvPr id="42" name="Google Shape;42;p36"/>
          <p:cNvSpPr txBox="1"/>
          <p:nvPr/>
        </p:nvSpPr>
        <p:spPr>
          <a:xfrm>
            <a:off x="0" y="0"/>
            <a:ext cx="9144000" cy="1219200"/>
          </a:xfrm>
          <a:prstGeom prst="rect">
            <a:avLst/>
          </a:prstGeom>
          <a:solidFill>
            <a:srgbClr val="CA7700"/>
          </a:solid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lt1"/>
              </a:buClr>
              <a:buSzPts val="2700"/>
              <a:buFont typeface="Verdana"/>
              <a:buNone/>
            </a:pPr>
            <a:r>
              <a:rPr lang="en-US" sz="2700" b="0" i="0" u="none" strike="noStrike" cap="none">
                <a:solidFill>
                  <a:schemeClr val="lt1"/>
                </a:solidFill>
                <a:latin typeface="Verdana"/>
                <a:ea typeface="Verdana"/>
                <a:cs typeface="Verdana"/>
                <a:sym typeface="Verdana"/>
              </a:rPr>
              <a:t>   </a:t>
            </a:r>
            <a:endParaRPr/>
          </a:p>
        </p:txBody>
      </p:sp>
      <p:sp>
        <p:nvSpPr>
          <p:cNvPr id="43" name="Google Shape;43;p36"/>
          <p:cNvSpPr txBox="1">
            <a:spLocks noGrp="1"/>
          </p:cNvSpPr>
          <p:nvPr>
            <p:ph type="title"/>
          </p:nvPr>
        </p:nvSpPr>
        <p:spPr>
          <a:xfrm>
            <a:off x="457200" y="81311"/>
            <a:ext cx="8229600" cy="888834"/>
          </a:xfrm>
          <a:prstGeom prst="rect">
            <a:avLst/>
          </a:prstGeom>
          <a:noFill/>
          <a:ln>
            <a:noFill/>
          </a:ln>
        </p:spPr>
        <p:txBody>
          <a:bodyPr spcFirstLastPara="1" wrap="square" lIns="91425" tIns="45700" rIns="91425" bIns="45700" anchor="ctr" anchorCtr="0">
            <a:noAutofit/>
          </a:bodyPr>
          <a:lstStyle>
            <a:lvl1pPr lvl="0" algn="ctr">
              <a:lnSpc>
                <a:spcPct val="78125"/>
              </a:lnSpc>
              <a:spcBef>
                <a:spcPts val="0"/>
              </a:spcBef>
              <a:spcAft>
                <a:spcPts val="0"/>
              </a:spcAft>
              <a:buClr>
                <a:srgbClr val="FFFFFF"/>
              </a:buClr>
              <a:buSzPts val="3200"/>
              <a:buFont typeface="Verdana"/>
              <a:buNone/>
              <a:defRPr sz="3200">
                <a:solidFill>
                  <a:srgbClr val="FFFFFF"/>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36"/>
          <p:cNvSpPr txBox="1">
            <a:spLocks noGrp="1"/>
          </p:cNvSpPr>
          <p:nvPr>
            <p:ph type="body" idx="1"/>
          </p:nvPr>
        </p:nvSpPr>
        <p:spPr>
          <a:xfrm>
            <a:off x="457200" y="1219200"/>
            <a:ext cx="8229600" cy="490696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rgbClr val="5F574F"/>
              </a:buClr>
              <a:buSzPts val="2800"/>
              <a:buFont typeface="Verdana"/>
              <a:buNone/>
              <a:defRPr sz="2800">
                <a:solidFill>
                  <a:srgbClr val="5F574F"/>
                </a:solidFill>
                <a:latin typeface="Verdana"/>
                <a:ea typeface="Verdana"/>
                <a:cs typeface="Verdana"/>
                <a:sym typeface="Verdana"/>
              </a:defRPr>
            </a:lvl1pPr>
            <a:lvl2pPr marL="914400" lvl="1" indent="-406400" algn="l">
              <a:lnSpc>
                <a:spcPct val="100000"/>
              </a:lnSpc>
              <a:spcBef>
                <a:spcPts val="0"/>
              </a:spcBef>
              <a:spcAft>
                <a:spcPts val="0"/>
              </a:spcAft>
              <a:buClr>
                <a:srgbClr val="5F574F"/>
              </a:buClr>
              <a:buSzPts val="2800"/>
              <a:buChar char="–"/>
              <a:defRPr sz="2800">
                <a:solidFill>
                  <a:srgbClr val="5F574F"/>
                </a:solidFill>
                <a:latin typeface="Verdana"/>
                <a:ea typeface="Verdana"/>
                <a:cs typeface="Verdana"/>
                <a:sym typeface="Verdana"/>
              </a:defRPr>
            </a:lvl2pPr>
            <a:lvl3pPr marL="1371600" lvl="2" indent="-406400" algn="l">
              <a:lnSpc>
                <a:spcPct val="100000"/>
              </a:lnSpc>
              <a:spcBef>
                <a:spcPts val="0"/>
              </a:spcBef>
              <a:spcAft>
                <a:spcPts val="0"/>
              </a:spcAft>
              <a:buClr>
                <a:srgbClr val="5F574F"/>
              </a:buClr>
              <a:buSzPts val="2800"/>
              <a:buChar char="•"/>
              <a:defRPr sz="2800">
                <a:solidFill>
                  <a:srgbClr val="5F574F"/>
                </a:solidFill>
                <a:latin typeface="Verdana"/>
                <a:ea typeface="Verdana"/>
                <a:cs typeface="Verdana"/>
                <a:sym typeface="Verdana"/>
              </a:defRPr>
            </a:lvl3pPr>
            <a:lvl4pPr marL="1828800" lvl="3" indent="-406400" algn="l">
              <a:lnSpc>
                <a:spcPct val="100000"/>
              </a:lnSpc>
              <a:spcBef>
                <a:spcPts val="0"/>
              </a:spcBef>
              <a:spcAft>
                <a:spcPts val="0"/>
              </a:spcAft>
              <a:buClr>
                <a:srgbClr val="5F574F"/>
              </a:buClr>
              <a:buSzPts val="2800"/>
              <a:buChar char="–"/>
              <a:defRPr sz="2800">
                <a:solidFill>
                  <a:srgbClr val="5F574F"/>
                </a:solidFill>
                <a:latin typeface="Verdana"/>
                <a:ea typeface="Verdana"/>
                <a:cs typeface="Verdana"/>
                <a:sym typeface="Verdana"/>
              </a:defRPr>
            </a:lvl4pPr>
            <a:lvl5pPr marL="2286000" lvl="4" indent="-342900" algn="l">
              <a:lnSpc>
                <a:spcPct val="100000"/>
              </a:lnSpc>
              <a:spcBef>
                <a:spcPts val="0"/>
              </a:spcBef>
              <a:spcAft>
                <a:spcPts val="0"/>
              </a:spcAft>
              <a:buClr>
                <a:schemeClr val="dk1"/>
              </a:buClr>
              <a:buSzPts val="1800"/>
              <a:buChar char="»"/>
              <a:defRPr sz="18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5" name="Google Shape;45;p36"/>
          <p:cNvSpPr txBox="1">
            <a:spLocks noGrp="1"/>
          </p:cNvSpPr>
          <p:nvPr>
            <p:ph type="ftr" idx="11"/>
          </p:nvPr>
        </p:nvSpPr>
        <p:spPr>
          <a:xfrm>
            <a:off x="457200" y="6390482"/>
            <a:ext cx="2895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Verdana"/>
                <a:ea typeface="Verdana"/>
                <a:cs typeface="Verdana"/>
                <a:sym typeface="Verdana"/>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46" name="Google Shape;46;p36" descr="C:\Users\mikel\Desktop\logo.png"/>
          <p:cNvPicPr preferRelativeResize="0"/>
          <p:nvPr/>
        </p:nvPicPr>
        <p:blipFill rotWithShape="1">
          <a:blip r:embed="rId2">
            <a:alphaModFix/>
          </a:blip>
          <a:srcRect/>
          <a:stretch/>
        </p:blipFill>
        <p:spPr>
          <a:xfrm>
            <a:off x="8001000" y="5638800"/>
            <a:ext cx="979488" cy="979488"/>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47"/>
        <p:cNvGrpSpPr/>
        <p:nvPr/>
      </p:nvGrpSpPr>
      <p:grpSpPr>
        <a:xfrm>
          <a:off x="0" y="0"/>
          <a:ext cx="0" cy="0"/>
          <a:chOff x="0" y="0"/>
          <a:chExt cx="0" cy="0"/>
        </a:xfrm>
      </p:grpSpPr>
      <p:sp>
        <p:nvSpPr>
          <p:cNvPr id="48" name="Google Shape;48;p37"/>
          <p:cNvSpPr txBox="1"/>
          <p:nvPr/>
        </p:nvSpPr>
        <p:spPr>
          <a:xfrm>
            <a:off x="0" y="0"/>
            <a:ext cx="9144000" cy="1219200"/>
          </a:xfrm>
          <a:prstGeom prst="rect">
            <a:avLst/>
          </a:prstGeom>
          <a:solidFill>
            <a:srgbClr val="CA7700"/>
          </a:solid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lt1"/>
              </a:buClr>
              <a:buSzPts val="2700"/>
              <a:buFont typeface="Verdana"/>
              <a:buNone/>
            </a:pPr>
            <a:r>
              <a:rPr lang="en-US" sz="2700" b="0" i="0" u="none" strike="noStrike" cap="none">
                <a:solidFill>
                  <a:schemeClr val="lt1"/>
                </a:solidFill>
                <a:latin typeface="Verdana"/>
                <a:ea typeface="Verdana"/>
                <a:cs typeface="Verdana"/>
                <a:sym typeface="Verdana"/>
              </a:rPr>
              <a:t>   </a:t>
            </a:r>
            <a:endParaRPr/>
          </a:p>
        </p:txBody>
      </p:sp>
      <p:sp>
        <p:nvSpPr>
          <p:cNvPr id="49" name="Google Shape;49;p37"/>
          <p:cNvSpPr txBox="1">
            <a:spLocks noGrp="1"/>
          </p:cNvSpPr>
          <p:nvPr>
            <p:ph type="title"/>
          </p:nvPr>
        </p:nvSpPr>
        <p:spPr>
          <a:xfrm>
            <a:off x="457200" y="81311"/>
            <a:ext cx="8229600" cy="888834"/>
          </a:xfrm>
          <a:prstGeom prst="rect">
            <a:avLst/>
          </a:prstGeom>
          <a:noFill/>
          <a:ln>
            <a:noFill/>
          </a:ln>
        </p:spPr>
        <p:txBody>
          <a:bodyPr spcFirstLastPara="1" wrap="square" lIns="91425" tIns="45700" rIns="91425" bIns="45700" anchor="ctr" anchorCtr="0">
            <a:noAutofit/>
          </a:bodyPr>
          <a:lstStyle>
            <a:lvl1pPr lvl="0" algn="ctr">
              <a:lnSpc>
                <a:spcPct val="78125"/>
              </a:lnSpc>
              <a:spcBef>
                <a:spcPts val="0"/>
              </a:spcBef>
              <a:spcAft>
                <a:spcPts val="0"/>
              </a:spcAft>
              <a:buClr>
                <a:srgbClr val="FFFFFF"/>
              </a:buClr>
              <a:buSzPts val="3200"/>
              <a:buFont typeface="Verdana"/>
              <a:buNone/>
              <a:defRPr sz="3200">
                <a:solidFill>
                  <a:srgbClr val="FFFFFF"/>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 name="Google Shape;50;p37"/>
          <p:cNvSpPr txBox="1">
            <a:spLocks noGrp="1"/>
          </p:cNvSpPr>
          <p:nvPr>
            <p:ph type="ftr" idx="11"/>
          </p:nvPr>
        </p:nvSpPr>
        <p:spPr>
          <a:xfrm>
            <a:off x="457200" y="6390482"/>
            <a:ext cx="2895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Verdana"/>
                <a:ea typeface="Verdana"/>
                <a:cs typeface="Verdana"/>
                <a:sym typeface="Verdana"/>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51" name="Google Shape;51;p37" descr="C:\Users\mikel\Desktop\logo.png"/>
          <p:cNvPicPr preferRelativeResize="0"/>
          <p:nvPr/>
        </p:nvPicPr>
        <p:blipFill rotWithShape="1">
          <a:blip r:embed="rId2">
            <a:alphaModFix/>
          </a:blip>
          <a:srcRect/>
          <a:stretch/>
        </p:blipFill>
        <p:spPr>
          <a:xfrm>
            <a:off x="8001000" y="5638800"/>
            <a:ext cx="979488" cy="979488"/>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52"/>
        <p:cNvGrpSpPr/>
        <p:nvPr/>
      </p:nvGrpSpPr>
      <p:grpSpPr>
        <a:xfrm>
          <a:off x="0" y="0"/>
          <a:ext cx="0" cy="0"/>
          <a:chOff x="0" y="0"/>
          <a:chExt cx="0" cy="0"/>
        </a:xfrm>
      </p:grpSpPr>
      <p:sp>
        <p:nvSpPr>
          <p:cNvPr id="53" name="Google Shape;53;p38"/>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rgbClr val="5F574F"/>
              </a:buClr>
              <a:buSzPts val="1800"/>
              <a:buChar char="•"/>
              <a:defRPr sz="1800">
                <a:solidFill>
                  <a:srgbClr val="5F574F"/>
                </a:solidFill>
                <a:latin typeface="Verdana"/>
                <a:ea typeface="Verdana"/>
                <a:cs typeface="Verdana"/>
                <a:sym typeface="Verdana"/>
              </a:defRPr>
            </a:lvl1pPr>
            <a:lvl2pPr marL="914400" lvl="1" indent="-342900" algn="l">
              <a:spcBef>
                <a:spcPts val="360"/>
              </a:spcBef>
              <a:spcAft>
                <a:spcPts val="0"/>
              </a:spcAft>
              <a:buClr>
                <a:srgbClr val="5F574F"/>
              </a:buClr>
              <a:buSzPts val="1800"/>
              <a:buChar char="–"/>
              <a:defRPr sz="1800">
                <a:solidFill>
                  <a:srgbClr val="5F574F"/>
                </a:solidFill>
                <a:latin typeface="Verdana"/>
                <a:ea typeface="Verdana"/>
                <a:cs typeface="Verdana"/>
                <a:sym typeface="Verdana"/>
              </a:defRPr>
            </a:lvl2pPr>
            <a:lvl3pPr marL="1371600" lvl="2" indent="-342900" algn="l">
              <a:spcBef>
                <a:spcPts val="360"/>
              </a:spcBef>
              <a:spcAft>
                <a:spcPts val="0"/>
              </a:spcAft>
              <a:buClr>
                <a:srgbClr val="5F574F"/>
              </a:buClr>
              <a:buSzPts val="1800"/>
              <a:buChar char="•"/>
              <a:defRPr sz="1800">
                <a:solidFill>
                  <a:srgbClr val="5F574F"/>
                </a:solidFill>
                <a:latin typeface="Verdana"/>
                <a:ea typeface="Verdana"/>
                <a:cs typeface="Verdana"/>
                <a:sym typeface="Verdana"/>
              </a:defRPr>
            </a:lvl3pPr>
            <a:lvl4pPr marL="1828800" lvl="3" indent="-342900" algn="l">
              <a:spcBef>
                <a:spcPts val="360"/>
              </a:spcBef>
              <a:spcAft>
                <a:spcPts val="0"/>
              </a:spcAft>
              <a:buClr>
                <a:srgbClr val="5F574F"/>
              </a:buClr>
              <a:buSzPts val="1800"/>
              <a:buChar char="–"/>
              <a:defRPr sz="1800">
                <a:solidFill>
                  <a:srgbClr val="5F574F"/>
                </a:solidFill>
                <a:latin typeface="Verdana"/>
                <a:ea typeface="Verdana"/>
                <a:cs typeface="Verdana"/>
                <a:sym typeface="Verdana"/>
              </a:defRPr>
            </a:lvl4pPr>
            <a:lvl5pPr marL="2286000" lvl="4" indent="-342900" algn="l">
              <a:spcBef>
                <a:spcPts val="360"/>
              </a:spcBef>
              <a:spcAft>
                <a:spcPts val="0"/>
              </a:spcAft>
              <a:buClr>
                <a:srgbClr val="5F574F"/>
              </a:buClr>
              <a:buSzPts val="1800"/>
              <a:buChar char="»"/>
              <a:defRPr sz="1800">
                <a:solidFill>
                  <a:srgbClr val="5F574F"/>
                </a:solidFill>
                <a:latin typeface="Verdana"/>
                <a:ea typeface="Verdana"/>
                <a:cs typeface="Verdana"/>
                <a:sym typeface="Verdana"/>
              </a:defRPr>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54" name="Google Shape;54;p38"/>
          <p:cNvSpPr txBox="1"/>
          <p:nvPr/>
        </p:nvSpPr>
        <p:spPr>
          <a:xfrm>
            <a:off x="0" y="0"/>
            <a:ext cx="9144000" cy="1219200"/>
          </a:xfrm>
          <a:prstGeom prst="rect">
            <a:avLst/>
          </a:prstGeom>
          <a:solidFill>
            <a:srgbClr val="CA7700"/>
          </a:solid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lt1"/>
              </a:buClr>
              <a:buSzPts val="2700"/>
              <a:buFont typeface="Verdana"/>
              <a:buNone/>
            </a:pPr>
            <a:r>
              <a:rPr lang="en-US" sz="2700" b="0" i="0" u="none" strike="noStrike" cap="none">
                <a:solidFill>
                  <a:schemeClr val="lt1"/>
                </a:solidFill>
                <a:latin typeface="Verdana"/>
                <a:ea typeface="Verdana"/>
                <a:cs typeface="Verdana"/>
                <a:sym typeface="Verdana"/>
              </a:rPr>
              <a:t>   </a:t>
            </a:r>
            <a:endParaRPr/>
          </a:p>
        </p:txBody>
      </p:sp>
      <p:sp>
        <p:nvSpPr>
          <p:cNvPr id="55" name="Google Shape;55;p38"/>
          <p:cNvSpPr txBox="1">
            <a:spLocks noGrp="1"/>
          </p:cNvSpPr>
          <p:nvPr>
            <p:ph type="title"/>
          </p:nvPr>
        </p:nvSpPr>
        <p:spPr>
          <a:xfrm>
            <a:off x="457200" y="81311"/>
            <a:ext cx="8229600" cy="888834"/>
          </a:xfrm>
          <a:prstGeom prst="rect">
            <a:avLst/>
          </a:prstGeom>
          <a:noFill/>
          <a:ln>
            <a:noFill/>
          </a:ln>
        </p:spPr>
        <p:txBody>
          <a:bodyPr spcFirstLastPara="1" wrap="square" lIns="91425" tIns="45700" rIns="91425" bIns="45700" anchor="ctr" anchorCtr="0">
            <a:noAutofit/>
          </a:bodyPr>
          <a:lstStyle>
            <a:lvl1pPr lvl="0" algn="ctr">
              <a:lnSpc>
                <a:spcPct val="78125"/>
              </a:lnSpc>
              <a:spcBef>
                <a:spcPts val="0"/>
              </a:spcBef>
              <a:spcAft>
                <a:spcPts val="0"/>
              </a:spcAft>
              <a:buClr>
                <a:srgbClr val="FFFFFF"/>
              </a:buClr>
              <a:buSzPts val="3200"/>
              <a:buFont typeface="Verdana"/>
              <a:buNone/>
              <a:defRPr sz="3200">
                <a:solidFill>
                  <a:srgbClr val="FFFFFF"/>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38"/>
          <p:cNvSpPr txBox="1">
            <a:spLocks noGrp="1"/>
          </p:cNvSpPr>
          <p:nvPr>
            <p:ph type="ftr" idx="11"/>
          </p:nvPr>
        </p:nvSpPr>
        <p:spPr>
          <a:xfrm>
            <a:off x="457200" y="6390482"/>
            <a:ext cx="2895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Verdana"/>
                <a:ea typeface="Verdana"/>
                <a:cs typeface="Verdana"/>
                <a:sym typeface="Verdana"/>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38"/>
          <p:cNvSpPr txBox="1">
            <a:spLocks noGrp="1"/>
          </p:cNvSpPr>
          <p:nvPr>
            <p:ph type="body" idx="2"/>
          </p:nvPr>
        </p:nvSpPr>
        <p:spPr>
          <a:xfrm>
            <a:off x="4654550" y="1600200"/>
            <a:ext cx="4041775" cy="685800"/>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rgbClr val="CA7700"/>
              </a:buClr>
              <a:buSzPts val="2400"/>
              <a:buNone/>
              <a:defRPr sz="2400" b="1">
                <a:solidFill>
                  <a:srgbClr val="CA7700"/>
                </a:solidFill>
                <a:latin typeface="Verdana"/>
                <a:ea typeface="Verdana"/>
                <a:cs typeface="Verdana"/>
                <a:sym typeface="Verdana"/>
              </a:defRPr>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58" name="Google Shape;58;p38"/>
          <p:cNvSpPr txBox="1">
            <a:spLocks noGrp="1"/>
          </p:cNvSpPr>
          <p:nvPr>
            <p:ph type="body" idx="3"/>
          </p:nvPr>
        </p:nvSpPr>
        <p:spPr>
          <a:xfrm>
            <a:off x="4648199" y="2286000"/>
            <a:ext cx="4048125" cy="384016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rgbClr val="5F574F"/>
              </a:buClr>
              <a:buSzPts val="1800"/>
              <a:buFont typeface="Verdana"/>
              <a:buNone/>
              <a:defRPr sz="1800">
                <a:solidFill>
                  <a:srgbClr val="5F574F"/>
                </a:solidFill>
                <a:latin typeface="Verdana"/>
                <a:ea typeface="Verdana"/>
                <a:cs typeface="Verdana"/>
                <a:sym typeface="Verdana"/>
              </a:defRPr>
            </a:lvl1pPr>
            <a:lvl2pPr marL="914400" lvl="1" indent="-342900" algn="l">
              <a:lnSpc>
                <a:spcPct val="100000"/>
              </a:lnSpc>
              <a:spcBef>
                <a:spcPts val="0"/>
              </a:spcBef>
              <a:spcAft>
                <a:spcPts val="0"/>
              </a:spcAft>
              <a:buClr>
                <a:srgbClr val="5F574F"/>
              </a:buClr>
              <a:buSzPts val="1800"/>
              <a:buChar char="–"/>
              <a:defRPr sz="1800">
                <a:solidFill>
                  <a:srgbClr val="5F574F"/>
                </a:solidFill>
                <a:latin typeface="Verdana"/>
                <a:ea typeface="Verdana"/>
                <a:cs typeface="Verdana"/>
                <a:sym typeface="Verdana"/>
              </a:defRPr>
            </a:lvl2pPr>
            <a:lvl3pPr marL="1371600" lvl="2" indent="-342900" algn="l">
              <a:lnSpc>
                <a:spcPct val="100000"/>
              </a:lnSpc>
              <a:spcBef>
                <a:spcPts val="0"/>
              </a:spcBef>
              <a:spcAft>
                <a:spcPts val="0"/>
              </a:spcAft>
              <a:buClr>
                <a:srgbClr val="5F574F"/>
              </a:buClr>
              <a:buSzPts val="1800"/>
              <a:buChar char="•"/>
              <a:defRPr sz="1800">
                <a:solidFill>
                  <a:srgbClr val="5F574F"/>
                </a:solidFill>
                <a:latin typeface="Verdana"/>
                <a:ea typeface="Verdana"/>
                <a:cs typeface="Verdana"/>
                <a:sym typeface="Verdana"/>
              </a:defRPr>
            </a:lvl3pPr>
            <a:lvl4pPr marL="1828800" lvl="3" indent="-342900" algn="l">
              <a:lnSpc>
                <a:spcPct val="100000"/>
              </a:lnSpc>
              <a:spcBef>
                <a:spcPts val="0"/>
              </a:spcBef>
              <a:spcAft>
                <a:spcPts val="0"/>
              </a:spcAft>
              <a:buClr>
                <a:srgbClr val="5F574F"/>
              </a:buClr>
              <a:buSzPts val="1800"/>
              <a:buChar char="–"/>
              <a:defRPr sz="1800">
                <a:solidFill>
                  <a:srgbClr val="5F574F"/>
                </a:solidFill>
                <a:latin typeface="Verdana"/>
                <a:ea typeface="Verdana"/>
                <a:cs typeface="Verdana"/>
                <a:sym typeface="Verdana"/>
              </a:defRPr>
            </a:lvl4pPr>
            <a:lvl5pPr marL="2286000" lvl="4" indent="-342900" algn="l">
              <a:lnSpc>
                <a:spcPct val="100000"/>
              </a:lnSpc>
              <a:spcBef>
                <a:spcPts val="0"/>
              </a:spcBef>
              <a:spcAft>
                <a:spcPts val="0"/>
              </a:spcAft>
              <a:buClr>
                <a:schemeClr val="dk1"/>
              </a:buClr>
              <a:buSzPts val="1800"/>
              <a:buChar char="»"/>
              <a:defRPr sz="18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pic>
        <p:nvPicPr>
          <p:cNvPr id="59" name="Google Shape;59;p38" descr="C:\Users\mikel\Desktop\logo.png"/>
          <p:cNvPicPr preferRelativeResize="0"/>
          <p:nvPr/>
        </p:nvPicPr>
        <p:blipFill rotWithShape="1">
          <a:blip r:embed="rId2">
            <a:alphaModFix/>
          </a:blip>
          <a:srcRect/>
          <a:stretch/>
        </p:blipFill>
        <p:spPr>
          <a:xfrm>
            <a:off x="8001000" y="5638800"/>
            <a:ext cx="979488" cy="979488"/>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60"/>
        <p:cNvGrpSpPr/>
        <p:nvPr/>
      </p:nvGrpSpPr>
      <p:grpSpPr>
        <a:xfrm>
          <a:off x="0" y="0"/>
          <a:ext cx="0" cy="0"/>
          <a:chOff x="0" y="0"/>
          <a:chExt cx="0" cy="0"/>
        </a:xfrm>
      </p:grpSpPr>
      <p:sp>
        <p:nvSpPr>
          <p:cNvPr id="61" name="Google Shape;61;p39"/>
          <p:cNvSpPr txBox="1">
            <a:spLocks noGrp="1"/>
          </p:cNvSpPr>
          <p:nvPr>
            <p:ph type="body" idx="1"/>
          </p:nvPr>
        </p:nvSpPr>
        <p:spPr>
          <a:xfrm>
            <a:off x="457200" y="1270794"/>
            <a:ext cx="4040188" cy="639762"/>
          </a:xfrm>
          <a:prstGeom prst="rect">
            <a:avLst/>
          </a:prstGeom>
          <a:noFill/>
          <a:ln>
            <a:noFill/>
          </a:ln>
        </p:spPr>
        <p:txBody>
          <a:bodyPr spcFirstLastPara="1" wrap="square" lIns="91425" tIns="45700" rIns="91425" bIns="45700" anchor="b" anchorCtr="0">
            <a:noAutofit/>
          </a:bodyPr>
          <a:lstStyle>
            <a:lvl1pPr marL="457200" lvl="0" indent="-228600" algn="l">
              <a:spcBef>
                <a:spcPts val="360"/>
              </a:spcBef>
              <a:spcAft>
                <a:spcPts val="0"/>
              </a:spcAft>
              <a:buClr>
                <a:srgbClr val="CA7700"/>
              </a:buClr>
              <a:buSzPts val="1800"/>
              <a:buNone/>
              <a:defRPr sz="1800" b="1">
                <a:solidFill>
                  <a:srgbClr val="CA7700"/>
                </a:solidFill>
                <a:latin typeface="Verdana"/>
                <a:ea typeface="Verdana"/>
                <a:cs typeface="Verdana"/>
                <a:sym typeface="Verdana"/>
              </a:defRPr>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62" name="Google Shape;62;p39"/>
          <p:cNvSpPr txBox="1">
            <a:spLocks noGrp="1"/>
          </p:cNvSpPr>
          <p:nvPr>
            <p:ph type="body" idx="2"/>
          </p:nvPr>
        </p:nvSpPr>
        <p:spPr>
          <a:xfrm>
            <a:off x="457200" y="1940273"/>
            <a:ext cx="4040188" cy="3951288"/>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rgbClr val="5F574F"/>
              </a:buClr>
              <a:buSzPts val="1800"/>
              <a:buChar char="•"/>
              <a:defRPr sz="1800">
                <a:solidFill>
                  <a:srgbClr val="5F574F"/>
                </a:solidFill>
                <a:latin typeface="Verdana"/>
                <a:ea typeface="Verdana"/>
                <a:cs typeface="Verdana"/>
                <a:sym typeface="Verdana"/>
              </a:defRPr>
            </a:lvl1pPr>
            <a:lvl2pPr marL="914400" lvl="1" indent="-342900" algn="l">
              <a:spcBef>
                <a:spcPts val="360"/>
              </a:spcBef>
              <a:spcAft>
                <a:spcPts val="0"/>
              </a:spcAft>
              <a:buClr>
                <a:srgbClr val="5F574F"/>
              </a:buClr>
              <a:buSzPts val="1800"/>
              <a:buChar char="–"/>
              <a:defRPr sz="1800">
                <a:solidFill>
                  <a:srgbClr val="5F574F"/>
                </a:solidFill>
                <a:latin typeface="Verdana"/>
                <a:ea typeface="Verdana"/>
                <a:cs typeface="Verdana"/>
                <a:sym typeface="Verdana"/>
              </a:defRPr>
            </a:lvl2pPr>
            <a:lvl3pPr marL="1371600" lvl="2" indent="-342900" algn="l">
              <a:spcBef>
                <a:spcPts val="360"/>
              </a:spcBef>
              <a:spcAft>
                <a:spcPts val="0"/>
              </a:spcAft>
              <a:buClr>
                <a:srgbClr val="5F574F"/>
              </a:buClr>
              <a:buSzPts val="1800"/>
              <a:buChar char="•"/>
              <a:defRPr sz="1800">
                <a:solidFill>
                  <a:srgbClr val="5F574F"/>
                </a:solidFill>
                <a:latin typeface="Verdana"/>
                <a:ea typeface="Verdana"/>
                <a:cs typeface="Verdana"/>
                <a:sym typeface="Verdana"/>
              </a:defRPr>
            </a:lvl3pPr>
            <a:lvl4pPr marL="1828800" lvl="3" indent="-342900" algn="l">
              <a:spcBef>
                <a:spcPts val="360"/>
              </a:spcBef>
              <a:spcAft>
                <a:spcPts val="0"/>
              </a:spcAft>
              <a:buClr>
                <a:srgbClr val="5F574F"/>
              </a:buClr>
              <a:buSzPts val="1800"/>
              <a:buChar char="–"/>
              <a:defRPr sz="1800">
                <a:solidFill>
                  <a:srgbClr val="5F574F"/>
                </a:solidFill>
                <a:latin typeface="Verdana"/>
                <a:ea typeface="Verdana"/>
                <a:cs typeface="Verdana"/>
                <a:sym typeface="Verdana"/>
              </a:defRPr>
            </a:lvl4pPr>
            <a:lvl5pPr marL="2286000" lvl="4" indent="-342900" algn="l">
              <a:spcBef>
                <a:spcPts val="360"/>
              </a:spcBef>
              <a:spcAft>
                <a:spcPts val="0"/>
              </a:spcAft>
              <a:buClr>
                <a:srgbClr val="5F574F"/>
              </a:buClr>
              <a:buSzPts val="1800"/>
              <a:buChar char="»"/>
              <a:defRPr sz="1800">
                <a:solidFill>
                  <a:srgbClr val="5F574F"/>
                </a:solidFill>
                <a:latin typeface="Verdana"/>
                <a:ea typeface="Verdana"/>
                <a:cs typeface="Verdana"/>
                <a:sym typeface="Verdana"/>
              </a:defRPr>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63" name="Google Shape;63;p39"/>
          <p:cNvSpPr txBox="1">
            <a:spLocks noGrp="1"/>
          </p:cNvSpPr>
          <p:nvPr>
            <p:ph type="body" idx="3"/>
          </p:nvPr>
        </p:nvSpPr>
        <p:spPr>
          <a:xfrm>
            <a:off x="4645024" y="1300511"/>
            <a:ext cx="4041775" cy="639762"/>
          </a:xfrm>
          <a:prstGeom prst="rect">
            <a:avLst/>
          </a:prstGeom>
          <a:noFill/>
          <a:ln>
            <a:noFill/>
          </a:ln>
        </p:spPr>
        <p:txBody>
          <a:bodyPr spcFirstLastPara="1" wrap="square" lIns="91425" tIns="45700" rIns="91425" bIns="45700" anchor="b" anchorCtr="0">
            <a:noAutofit/>
          </a:bodyPr>
          <a:lstStyle>
            <a:lvl1pPr marL="457200" lvl="0" indent="-228600" algn="l">
              <a:spcBef>
                <a:spcPts val="360"/>
              </a:spcBef>
              <a:spcAft>
                <a:spcPts val="0"/>
              </a:spcAft>
              <a:buClr>
                <a:srgbClr val="CA7700"/>
              </a:buClr>
              <a:buSzPts val="1800"/>
              <a:buNone/>
              <a:defRPr sz="1800" b="1">
                <a:solidFill>
                  <a:srgbClr val="CA7700"/>
                </a:solidFill>
                <a:latin typeface="Verdana"/>
                <a:ea typeface="Verdana"/>
                <a:cs typeface="Verdana"/>
                <a:sym typeface="Verdana"/>
              </a:defRPr>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64" name="Google Shape;64;p39"/>
          <p:cNvSpPr txBox="1">
            <a:spLocks noGrp="1"/>
          </p:cNvSpPr>
          <p:nvPr>
            <p:ph type="body" idx="4"/>
          </p:nvPr>
        </p:nvSpPr>
        <p:spPr>
          <a:xfrm>
            <a:off x="4639805" y="1940273"/>
            <a:ext cx="4041775" cy="3951288"/>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rgbClr val="5F574F"/>
              </a:buClr>
              <a:buSzPts val="1800"/>
              <a:buChar char="•"/>
              <a:defRPr sz="1800">
                <a:solidFill>
                  <a:srgbClr val="5F574F"/>
                </a:solidFill>
                <a:latin typeface="Verdana"/>
                <a:ea typeface="Verdana"/>
                <a:cs typeface="Verdana"/>
                <a:sym typeface="Verdana"/>
              </a:defRPr>
            </a:lvl1pPr>
            <a:lvl2pPr marL="914400" lvl="1" indent="-342900" algn="l">
              <a:spcBef>
                <a:spcPts val="360"/>
              </a:spcBef>
              <a:spcAft>
                <a:spcPts val="0"/>
              </a:spcAft>
              <a:buClr>
                <a:srgbClr val="5F574F"/>
              </a:buClr>
              <a:buSzPts val="1800"/>
              <a:buChar char="–"/>
              <a:defRPr sz="1800">
                <a:solidFill>
                  <a:srgbClr val="5F574F"/>
                </a:solidFill>
                <a:latin typeface="Verdana"/>
                <a:ea typeface="Verdana"/>
                <a:cs typeface="Verdana"/>
                <a:sym typeface="Verdana"/>
              </a:defRPr>
            </a:lvl2pPr>
            <a:lvl3pPr marL="1371600" lvl="2" indent="-342900" algn="l">
              <a:spcBef>
                <a:spcPts val="360"/>
              </a:spcBef>
              <a:spcAft>
                <a:spcPts val="0"/>
              </a:spcAft>
              <a:buClr>
                <a:srgbClr val="5F574F"/>
              </a:buClr>
              <a:buSzPts val="1800"/>
              <a:buChar char="•"/>
              <a:defRPr sz="1800">
                <a:solidFill>
                  <a:srgbClr val="5F574F"/>
                </a:solidFill>
                <a:latin typeface="Verdana"/>
                <a:ea typeface="Verdana"/>
                <a:cs typeface="Verdana"/>
                <a:sym typeface="Verdana"/>
              </a:defRPr>
            </a:lvl3pPr>
            <a:lvl4pPr marL="1828800" lvl="3" indent="-342900" algn="l">
              <a:spcBef>
                <a:spcPts val="360"/>
              </a:spcBef>
              <a:spcAft>
                <a:spcPts val="0"/>
              </a:spcAft>
              <a:buClr>
                <a:srgbClr val="5F574F"/>
              </a:buClr>
              <a:buSzPts val="1800"/>
              <a:buChar char="–"/>
              <a:defRPr sz="1800">
                <a:solidFill>
                  <a:srgbClr val="5F574F"/>
                </a:solidFill>
                <a:latin typeface="Verdana"/>
                <a:ea typeface="Verdana"/>
                <a:cs typeface="Verdana"/>
                <a:sym typeface="Verdana"/>
              </a:defRPr>
            </a:lvl4pPr>
            <a:lvl5pPr marL="2286000" lvl="4" indent="-342900" algn="l">
              <a:spcBef>
                <a:spcPts val="360"/>
              </a:spcBef>
              <a:spcAft>
                <a:spcPts val="0"/>
              </a:spcAft>
              <a:buClr>
                <a:srgbClr val="5F574F"/>
              </a:buClr>
              <a:buSzPts val="1800"/>
              <a:buChar char="»"/>
              <a:defRPr sz="1800">
                <a:solidFill>
                  <a:srgbClr val="5F574F"/>
                </a:solidFill>
                <a:latin typeface="Verdana"/>
                <a:ea typeface="Verdana"/>
                <a:cs typeface="Verdana"/>
                <a:sym typeface="Verdana"/>
              </a:defRPr>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65" name="Google Shape;65;p39"/>
          <p:cNvSpPr txBox="1"/>
          <p:nvPr/>
        </p:nvSpPr>
        <p:spPr>
          <a:xfrm>
            <a:off x="0" y="0"/>
            <a:ext cx="9144000" cy="1219200"/>
          </a:xfrm>
          <a:prstGeom prst="rect">
            <a:avLst/>
          </a:prstGeom>
          <a:solidFill>
            <a:srgbClr val="CA7700"/>
          </a:solid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lt1"/>
              </a:buClr>
              <a:buSzPts val="2700"/>
              <a:buFont typeface="Verdana"/>
              <a:buNone/>
            </a:pPr>
            <a:r>
              <a:rPr lang="en-US" sz="2700" b="0" i="0" u="none" strike="noStrike" cap="none">
                <a:solidFill>
                  <a:schemeClr val="lt1"/>
                </a:solidFill>
                <a:latin typeface="Verdana"/>
                <a:ea typeface="Verdana"/>
                <a:cs typeface="Verdana"/>
                <a:sym typeface="Verdana"/>
              </a:rPr>
              <a:t>   </a:t>
            </a:r>
            <a:endParaRPr/>
          </a:p>
        </p:txBody>
      </p:sp>
      <p:sp>
        <p:nvSpPr>
          <p:cNvPr id="66" name="Google Shape;66;p39"/>
          <p:cNvSpPr txBox="1">
            <a:spLocks noGrp="1"/>
          </p:cNvSpPr>
          <p:nvPr>
            <p:ph type="title"/>
          </p:nvPr>
        </p:nvSpPr>
        <p:spPr>
          <a:xfrm>
            <a:off x="457200" y="81311"/>
            <a:ext cx="8229600" cy="888834"/>
          </a:xfrm>
          <a:prstGeom prst="rect">
            <a:avLst/>
          </a:prstGeom>
          <a:noFill/>
          <a:ln>
            <a:noFill/>
          </a:ln>
        </p:spPr>
        <p:txBody>
          <a:bodyPr spcFirstLastPara="1" wrap="square" lIns="91425" tIns="45700" rIns="91425" bIns="45700" anchor="ctr" anchorCtr="0">
            <a:noAutofit/>
          </a:bodyPr>
          <a:lstStyle>
            <a:lvl1pPr lvl="0" algn="ctr">
              <a:lnSpc>
                <a:spcPct val="92592"/>
              </a:lnSpc>
              <a:spcBef>
                <a:spcPts val="0"/>
              </a:spcBef>
              <a:spcAft>
                <a:spcPts val="0"/>
              </a:spcAft>
              <a:buClr>
                <a:srgbClr val="FFFFFF"/>
              </a:buClr>
              <a:buSzPts val="2700"/>
              <a:buFont typeface="Verdana"/>
              <a:buNone/>
              <a:defRPr sz="2700">
                <a:solidFill>
                  <a:srgbClr val="FFFFFF"/>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9"/>
          <p:cNvSpPr txBox="1">
            <a:spLocks noGrp="1"/>
          </p:cNvSpPr>
          <p:nvPr>
            <p:ph type="ftr" idx="11"/>
          </p:nvPr>
        </p:nvSpPr>
        <p:spPr>
          <a:xfrm>
            <a:off x="457200" y="6390482"/>
            <a:ext cx="2895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Verdana"/>
                <a:ea typeface="Verdana"/>
                <a:cs typeface="Verdana"/>
                <a:sym typeface="Verdana"/>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68" name="Google Shape;68;p39" descr="C:\Users\mikel\Desktop\logo.png"/>
          <p:cNvPicPr preferRelativeResize="0"/>
          <p:nvPr/>
        </p:nvPicPr>
        <p:blipFill rotWithShape="1">
          <a:blip r:embed="rId2">
            <a:alphaModFix/>
          </a:blip>
          <a:srcRect/>
          <a:stretch/>
        </p:blipFill>
        <p:spPr>
          <a:xfrm>
            <a:off x="8001000" y="5638800"/>
            <a:ext cx="979488" cy="979488"/>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p:cSld name="Picture">
    <p:spTree>
      <p:nvGrpSpPr>
        <p:cNvPr id="1" name="Shape 69"/>
        <p:cNvGrpSpPr/>
        <p:nvPr/>
      </p:nvGrpSpPr>
      <p:grpSpPr>
        <a:xfrm>
          <a:off x="0" y="0"/>
          <a:ext cx="0" cy="0"/>
          <a:chOff x="0" y="0"/>
          <a:chExt cx="0" cy="0"/>
        </a:xfrm>
      </p:grpSpPr>
      <p:sp>
        <p:nvSpPr>
          <p:cNvPr id="70" name="Google Shape;70;p40"/>
          <p:cNvSpPr txBox="1"/>
          <p:nvPr/>
        </p:nvSpPr>
        <p:spPr>
          <a:xfrm>
            <a:off x="0" y="0"/>
            <a:ext cx="9144000" cy="1219200"/>
          </a:xfrm>
          <a:prstGeom prst="rect">
            <a:avLst/>
          </a:prstGeom>
          <a:solidFill>
            <a:srgbClr val="CA7700"/>
          </a:solid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lt1"/>
              </a:buClr>
              <a:buSzPts val="2700"/>
              <a:buFont typeface="Verdana"/>
              <a:buNone/>
            </a:pPr>
            <a:r>
              <a:rPr lang="en-US" sz="2700" b="0" i="0" u="none" strike="noStrike" cap="none">
                <a:solidFill>
                  <a:schemeClr val="lt1"/>
                </a:solidFill>
                <a:latin typeface="Verdana"/>
                <a:ea typeface="Verdana"/>
                <a:cs typeface="Verdana"/>
                <a:sym typeface="Verdana"/>
              </a:rPr>
              <a:t>   </a:t>
            </a:r>
            <a:endParaRPr/>
          </a:p>
        </p:txBody>
      </p:sp>
      <p:sp>
        <p:nvSpPr>
          <p:cNvPr id="71" name="Google Shape;71;p40"/>
          <p:cNvSpPr txBox="1">
            <a:spLocks noGrp="1"/>
          </p:cNvSpPr>
          <p:nvPr>
            <p:ph type="title"/>
          </p:nvPr>
        </p:nvSpPr>
        <p:spPr>
          <a:xfrm>
            <a:off x="457200" y="81311"/>
            <a:ext cx="8229600" cy="888834"/>
          </a:xfrm>
          <a:prstGeom prst="rect">
            <a:avLst/>
          </a:prstGeom>
          <a:noFill/>
          <a:ln>
            <a:noFill/>
          </a:ln>
        </p:spPr>
        <p:txBody>
          <a:bodyPr spcFirstLastPara="1" wrap="square" lIns="91425" tIns="45700" rIns="91425" bIns="45700" anchor="ctr" anchorCtr="0">
            <a:noAutofit/>
          </a:bodyPr>
          <a:lstStyle>
            <a:lvl1pPr lvl="0" algn="ctr">
              <a:lnSpc>
                <a:spcPct val="78125"/>
              </a:lnSpc>
              <a:spcBef>
                <a:spcPts val="0"/>
              </a:spcBef>
              <a:spcAft>
                <a:spcPts val="0"/>
              </a:spcAft>
              <a:buClr>
                <a:srgbClr val="FFFFFF"/>
              </a:buClr>
              <a:buSzPts val="3200"/>
              <a:buFont typeface="Verdana"/>
              <a:buNone/>
              <a:defRPr sz="3200">
                <a:solidFill>
                  <a:srgbClr val="FFFFFF"/>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40"/>
          <p:cNvSpPr txBox="1">
            <a:spLocks noGrp="1"/>
          </p:cNvSpPr>
          <p:nvPr>
            <p:ph type="body" idx="1"/>
          </p:nvPr>
        </p:nvSpPr>
        <p:spPr>
          <a:xfrm>
            <a:off x="457200" y="1219200"/>
            <a:ext cx="8229600" cy="490696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rgbClr val="5F574F"/>
              </a:buClr>
              <a:buSzPts val="2800"/>
              <a:buFont typeface="Verdana"/>
              <a:buNone/>
              <a:defRPr sz="2800">
                <a:solidFill>
                  <a:srgbClr val="5F574F"/>
                </a:solidFill>
                <a:latin typeface="Verdana"/>
                <a:ea typeface="Verdana"/>
                <a:cs typeface="Verdana"/>
                <a:sym typeface="Verdana"/>
              </a:defRPr>
            </a:lvl1pPr>
            <a:lvl2pPr marL="914400" lvl="1" indent="-406400" algn="l">
              <a:lnSpc>
                <a:spcPct val="100000"/>
              </a:lnSpc>
              <a:spcBef>
                <a:spcPts val="0"/>
              </a:spcBef>
              <a:spcAft>
                <a:spcPts val="0"/>
              </a:spcAft>
              <a:buClr>
                <a:srgbClr val="5F574F"/>
              </a:buClr>
              <a:buSzPts val="2800"/>
              <a:buChar char="–"/>
              <a:defRPr sz="2800">
                <a:solidFill>
                  <a:srgbClr val="5F574F"/>
                </a:solidFill>
                <a:latin typeface="Verdana"/>
                <a:ea typeface="Verdana"/>
                <a:cs typeface="Verdana"/>
                <a:sym typeface="Verdana"/>
              </a:defRPr>
            </a:lvl2pPr>
            <a:lvl3pPr marL="1371600" lvl="2" indent="-406400" algn="l">
              <a:lnSpc>
                <a:spcPct val="100000"/>
              </a:lnSpc>
              <a:spcBef>
                <a:spcPts val="0"/>
              </a:spcBef>
              <a:spcAft>
                <a:spcPts val="0"/>
              </a:spcAft>
              <a:buClr>
                <a:srgbClr val="5F574F"/>
              </a:buClr>
              <a:buSzPts val="2800"/>
              <a:buChar char="•"/>
              <a:defRPr sz="2800">
                <a:solidFill>
                  <a:srgbClr val="5F574F"/>
                </a:solidFill>
                <a:latin typeface="Verdana"/>
                <a:ea typeface="Verdana"/>
                <a:cs typeface="Verdana"/>
                <a:sym typeface="Verdana"/>
              </a:defRPr>
            </a:lvl3pPr>
            <a:lvl4pPr marL="1828800" lvl="3" indent="-406400" algn="l">
              <a:lnSpc>
                <a:spcPct val="100000"/>
              </a:lnSpc>
              <a:spcBef>
                <a:spcPts val="0"/>
              </a:spcBef>
              <a:spcAft>
                <a:spcPts val="0"/>
              </a:spcAft>
              <a:buClr>
                <a:srgbClr val="5F574F"/>
              </a:buClr>
              <a:buSzPts val="2800"/>
              <a:buChar char="–"/>
              <a:defRPr sz="2800">
                <a:solidFill>
                  <a:srgbClr val="5F574F"/>
                </a:solidFill>
                <a:latin typeface="Verdana"/>
                <a:ea typeface="Verdana"/>
                <a:cs typeface="Verdana"/>
                <a:sym typeface="Verdana"/>
              </a:defRPr>
            </a:lvl4pPr>
            <a:lvl5pPr marL="2286000" lvl="4" indent="-342900" algn="l">
              <a:lnSpc>
                <a:spcPct val="100000"/>
              </a:lnSpc>
              <a:spcBef>
                <a:spcPts val="0"/>
              </a:spcBef>
              <a:spcAft>
                <a:spcPts val="0"/>
              </a:spcAft>
              <a:buClr>
                <a:schemeClr val="dk1"/>
              </a:buClr>
              <a:buSzPts val="1800"/>
              <a:buChar char="»"/>
              <a:defRPr sz="18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73" name="Google Shape;73;p40"/>
          <p:cNvSpPr txBox="1">
            <a:spLocks noGrp="1"/>
          </p:cNvSpPr>
          <p:nvPr>
            <p:ph type="ftr" idx="11"/>
          </p:nvPr>
        </p:nvSpPr>
        <p:spPr>
          <a:xfrm>
            <a:off x="457200" y="6390482"/>
            <a:ext cx="2895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Verdana"/>
                <a:ea typeface="Verdana"/>
                <a:cs typeface="Verdana"/>
                <a:sym typeface="Verdana"/>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74" name="Google Shape;74;p40" descr="C:\Users\mikel\Desktop\logo.png"/>
          <p:cNvPicPr preferRelativeResize="0"/>
          <p:nvPr/>
        </p:nvPicPr>
        <p:blipFill rotWithShape="1">
          <a:blip r:embed="rId2">
            <a:alphaModFix/>
          </a:blip>
          <a:srcRect/>
          <a:stretch/>
        </p:blipFill>
        <p:spPr>
          <a:xfrm>
            <a:off x="8001000" y="5638800"/>
            <a:ext cx="979488" cy="979488"/>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3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
          <p:cNvSpPr txBox="1">
            <a:spLocks noGrp="1"/>
          </p:cNvSpPr>
          <p:nvPr>
            <p:ph type="ctrTitle"/>
          </p:nvPr>
        </p:nvSpPr>
        <p:spPr>
          <a:xfrm>
            <a:off x="0" y="2895600"/>
            <a:ext cx="9144000" cy="21336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3000"/>
              <a:buFont typeface="Verdana"/>
              <a:buNone/>
            </a:pPr>
            <a:r>
              <a:rPr lang="en-US"/>
              <a:t>MODULE 8 </a:t>
            </a:r>
            <a:br>
              <a:rPr lang="en-US"/>
            </a:br>
            <a:r>
              <a:rPr lang="en-US"/>
              <a:t>Report Writing</a:t>
            </a:r>
            <a:endParaRPr/>
          </a:p>
        </p:txBody>
      </p:sp>
      <p:pic>
        <p:nvPicPr>
          <p:cNvPr id="94" name="Google Shape;94;p1" descr="Description: Moss Group Letterhead"/>
          <p:cNvPicPr preferRelativeResize="0"/>
          <p:nvPr/>
        </p:nvPicPr>
        <p:blipFill rotWithShape="1">
          <a:blip r:embed="rId3">
            <a:alphaModFix/>
          </a:blip>
          <a:srcRect l="6459" t="12069" r="14811" b="11498"/>
          <a:stretch/>
        </p:blipFill>
        <p:spPr>
          <a:xfrm>
            <a:off x="3657600" y="1448186"/>
            <a:ext cx="3741345" cy="533014"/>
          </a:xfrm>
          <a:prstGeom prst="rect">
            <a:avLst/>
          </a:prstGeom>
          <a:noFill/>
          <a:ln>
            <a:noFill/>
          </a:ln>
        </p:spPr>
      </p:pic>
      <p:sp>
        <p:nvSpPr>
          <p:cNvPr id="95" name="Google Shape;95;p1"/>
          <p:cNvSpPr txBox="1"/>
          <p:nvPr/>
        </p:nvSpPr>
        <p:spPr>
          <a:xfrm>
            <a:off x="685800" y="5638800"/>
            <a:ext cx="7772400" cy="116955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0" i="0" u="none" strike="noStrike" cap="none">
                <a:solidFill>
                  <a:schemeClr val="dk1"/>
                </a:solidFill>
                <a:latin typeface="Calibri"/>
                <a:ea typeface="Calibri"/>
                <a:cs typeface="Calibri"/>
                <a:sym typeface="Calibri"/>
              </a:rPr>
              <a:t>Notice of Federal Funding and Federal Disclaimer – This project was supported by Grant No. 2010-RP-BX-K001</a:t>
            </a:r>
            <a:r>
              <a:rPr lang="en-US" sz="1000" b="0" i="0" u="none" strike="noStrike" cap="none">
                <a:solidFill>
                  <a:schemeClr val="dk1"/>
                </a:solidFill>
                <a:latin typeface="Helvetica Neue"/>
                <a:ea typeface="Helvetica Neue"/>
                <a:cs typeface="Helvetica Neue"/>
                <a:sym typeface="Helvetica Neue"/>
              </a:rPr>
              <a:t> </a:t>
            </a:r>
            <a:r>
              <a:rPr lang="en-US" sz="1000" b="0" i="0" u="none" strike="noStrike" cap="none">
                <a:solidFill>
                  <a:schemeClr val="dk1"/>
                </a:solidFill>
                <a:latin typeface="Calibri"/>
                <a:ea typeface="Calibri"/>
                <a:cs typeface="Calibri"/>
                <a:sym typeface="Calibri"/>
              </a:rPr>
              <a:t>and updated by Grant No. 2019-RP-BX-K002, awarded by the Bureau of Justice Assistance. The Bureau of Justice Assistance is a component of the Office of Justice Programs, which also includes the Bureau of Justice Statistics, the National Institute of Justice, the Office of Juvenile Justice and Delinquency Prevention, the Office for Victims of Crime, and the Office of Sex Offender Sentencing, Monitoring, Apprehending, Registering, and Tracking. Points of view or opinions in this document are those of the author and do not necessarily represent the official position or policies of the U.S. Department of Justice nor those of Impact Justice (IJ), which administers the National PREA Resource Center through a cooperative agreement with the Bureau of Justice Assistance.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10"/>
          <p:cNvSpPr txBox="1">
            <a:spLocks noGrp="1"/>
          </p:cNvSpPr>
          <p:nvPr>
            <p:ph type="title"/>
          </p:nvPr>
        </p:nvSpPr>
        <p:spPr>
          <a:xfrm>
            <a:off x="457200" y="81311"/>
            <a:ext cx="8229600" cy="888834"/>
          </a:xfrm>
          <a:prstGeom prst="rect">
            <a:avLst/>
          </a:prstGeom>
          <a:noFill/>
          <a:ln>
            <a:noFill/>
          </a:ln>
        </p:spPr>
        <p:txBody>
          <a:bodyPr spcFirstLastPara="1" wrap="square" lIns="91425" tIns="45700" rIns="91425" bIns="45700" anchor="ctr" anchorCtr="0">
            <a:noAutofit/>
          </a:bodyPr>
          <a:lstStyle/>
          <a:p>
            <a:pPr marL="0" lvl="0" indent="0" algn="ctr" rtl="0">
              <a:lnSpc>
                <a:spcPct val="78125"/>
              </a:lnSpc>
              <a:spcBef>
                <a:spcPts val="0"/>
              </a:spcBef>
              <a:spcAft>
                <a:spcPts val="0"/>
              </a:spcAft>
              <a:buClr>
                <a:srgbClr val="FFFFFF"/>
              </a:buClr>
              <a:buSzPts val="3200"/>
              <a:buFont typeface="Verdana"/>
              <a:buNone/>
            </a:pPr>
            <a:br>
              <a:rPr lang="en-US"/>
            </a:br>
            <a:r>
              <a:rPr lang="en-US"/>
              <a:t>Writing the Final Report</a:t>
            </a:r>
            <a:endParaRPr/>
          </a:p>
        </p:txBody>
      </p:sp>
      <p:sp>
        <p:nvSpPr>
          <p:cNvPr id="163" name="Google Shape;163;p10"/>
          <p:cNvSpPr txBox="1">
            <a:spLocks noGrp="1"/>
          </p:cNvSpPr>
          <p:nvPr>
            <p:ph type="body" idx="2"/>
          </p:nvPr>
        </p:nvSpPr>
        <p:spPr>
          <a:xfrm>
            <a:off x="381000" y="1447800"/>
            <a:ext cx="8305799" cy="4876800"/>
          </a:xfrm>
          <a:prstGeom prst="rect">
            <a:avLst/>
          </a:prstGeom>
          <a:noFill/>
          <a:ln>
            <a:noFill/>
          </a:ln>
        </p:spPr>
        <p:txBody>
          <a:bodyPr spcFirstLastPara="1" wrap="square" lIns="91425" tIns="45700" rIns="91425" bIns="45700" anchor="t" anchorCtr="0">
            <a:noAutofit/>
          </a:bodyPr>
          <a:lstStyle/>
          <a:p>
            <a:pPr marL="231775" lvl="0" indent="0" algn="l" rtl="0">
              <a:lnSpc>
                <a:spcPct val="100000"/>
              </a:lnSpc>
              <a:spcBef>
                <a:spcPts val="0"/>
              </a:spcBef>
              <a:spcAft>
                <a:spcPts val="0"/>
              </a:spcAft>
              <a:buClr>
                <a:schemeClr val="dk1"/>
              </a:buClr>
              <a:buSzPts val="3200"/>
              <a:buNone/>
            </a:pPr>
            <a:r>
              <a:rPr lang="en-US" sz="3200">
                <a:solidFill>
                  <a:schemeClr val="dk1"/>
                </a:solidFill>
              </a:rPr>
              <a:t>Outline</a:t>
            </a:r>
            <a:endParaRPr>
              <a:solidFill>
                <a:schemeClr val="dk1"/>
              </a:solidFill>
            </a:endParaRPr>
          </a:p>
          <a:p>
            <a:pPr marL="688975" lvl="0" indent="-457200" algn="l" rtl="0">
              <a:lnSpc>
                <a:spcPct val="150000"/>
              </a:lnSpc>
              <a:spcBef>
                <a:spcPts val="0"/>
              </a:spcBef>
              <a:spcAft>
                <a:spcPts val="0"/>
              </a:spcAft>
              <a:buClr>
                <a:schemeClr val="dk1"/>
              </a:buClr>
              <a:buSzPts val="2400"/>
              <a:buFont typeface="Verdana"/>
              <a:buChar char="◊"/>
            </a:pPr>
            <a:r>
              <a:rPr lang="en-US">
                <a:solidFill>
                  <a:schemeClr val="dk1"/>
                </a:solidFill>
              </a:rPr>
              <a:t>Introduction</a:t>
            </a:r>
            <a:endParaRPr/>
          </a:p>
          <a:p>
            <a:pPr marL="688975" lvl="0" indent="-457200" algn="l" rtl="0">
              <a:lnSpc>
                <a:spcPct val="150000"/>
              </a:lnSpc>
              <a:spcBef>
                <a:spcPts val="0"/>
              </a:spcBef>
              <a:spcAft>
                <a:spcPts val="0"/>
              </a:spcAft>
              <a:buClr>
                <a:schemeClr val="dk1"/>
              </a:buClr>
              <a:buSzPts val="2400"/>
              <a:buFont typeface="Verdana"/>
              <a:buChar char="◊"/>
            </a:pPr>
            <a:r>
              <a:rPr lang="en-US">
                <a:solidFill>
                  <a:schemeClr val="dk1"/>
                </a:solidFill>
              </a:rPr>
              <a:t>Summary of Allegations</a:t>
            </a:r>
            <a:endParaRPr/>
          </a:p>
          <a:p>
            <a:pPr marL="688975" lvl="0" indent="-457200" algn="l" rtl="0">
              <a:lnSpc>
                <a:spcPct val="150000"/>
              </a:lnSpc>
              <a:spcBef>
                <a:spcPts val="0"/>
              </a:spcBef>
              <a:spcAft>
                <a:spcPts val="0"/>
              </a:spcAft>
              <a:buClr>
                <a:schemeClr val="dk1"/>
              </a:buClr>
              <a:buSzPts val="2400"/>
              <a:buFont typeface="Verdana"/>
              <a:buChar char="◊"/>
            </a:pPr>
            <a:r>
              <a:rPr lang="en-US">
                <a:solidFill>
                  <a:schemeClr val="dk1"/>
                </a:solidFill>
              </a:rPr>
              <a:t>List of Interviews</a:t>
            </a:r>
            <a:endParaRPr/>
          </a:p>
          <a:p>
            <a:pPr marL="688975" lvl="0" indent="-457200" algn="l" rtl="0">
              <a:lnSpc>
                <a:spcPct val="150000"/>
              </a:lnSpc>
              <a:spcBef>
                <a:spcPts val="0"/>
              </a:spcBef>
              <a:spcAft>
                <a:spcPts val="0"/>
              </a:spcAft>
              <a:buClr>
                <a:schemeClr val="dk1"/>
              </a:buClr>
              <a:buSzPts val="2400"/>
              <a:buFont typeface="Verdana"/>
              <a:buChar char="◊"/>
            </a:pPr>
            <a:r>
              <a:rPr lang="en-US">
                <a:solidFill>
                  <a:schemeClr val="dk1"/>
                </a:solidFill>
              </a:rPr>
              <a:t>Documents Reviewed</a:t>
            </a:r>
            <a:endParaRPr/>
          </a:p>
          <a:p>
            <a:pPr marL="688975" lvl="0" indent="-457200" algn="l" rtl="0">
              <a:lnSpc>
                <a:spcPct val="150000"/>
              </a:lnSpc>
              <a:spcBef>
                <a:spcPts val="0"/>
              </a:spcBef>
              <a:spcAft>
                <a:spcPts val="0"/>
              </a:spcAft>
              <a:buClr>
                <a:schemeClr val="dk1"/>
              </a:buClr>
              <a:buSzPts val="2400"/>
              <a:buFont typeface="Verdana"/>
              <a:buChar char="◊"/>
            </a:pPr>
            <a:r>
              <a:rPr lang="en-US">
                <a:solidFill>
                  <a:schemeClr val="dk1"/>
                </a:solidFill>
              </a:rPr>
              <a:t>Interview Synopses</a:t>
            </a:r>
            <a:endParaRPr/>
          </a:p>
          <a:p>
            <a:pPr marL="688975" lvl="0" indent="-457200" algn="l" rtl="0">
              <a:lnSpc>
                <a:spcPct val="150000"/>
              </a:lnSpc>
              <a:spcBef>
                <a:spcPts val="0"/>
              </a:spcBef>
              <a:spcAft>
                <a:spcPts val="0"/>
              </a:spcAft>
              <a:buClr>
                <a:schemeClr val="dk1"/>
              </a:buClr>
              <a:buSzPts val="2400"/>
              <a:buFont typeface="Verdana"/>
              <a:buChar char="◊"/>
            </a:pPr>
            <a:r>
              <a:rPr lang="en-US">
                <a:solidFill>
                  <a:schemeClr val="dk1"/>
                </a:solidFill>
              </a:rPr>
              <a:t>Definitions and Standards</a:t>
            </a:r>
            <a:endParaRPr/>
          </a:p>
          <a:p>
            <a:pPr marL="688975" lvl="0" indent="-457200" algn="l" rtl="0">
              <a:lnSpc>
                <a:spcPct val="150000"/>
              </a:lnSpc>
              <a:spcBef>
                <a:spcPts val="0"/>
              </a:spcBef>
              <a:spcAft>
                <a:spcPts val="0"/>
              </a:spcAft>
              <a:buClr>
                <a:schemeClr val="dk1"/>
              </a:buClr>
              <a:buSzPts val="2400"/>
              <a:buFont typeface="Verdana"/>
              <a:buChar char="◊"/>
            </a:pPr>
            <a:r>
              <a:rPr lang="en-US">
                <a:solidFill>
                  <a:schemeClr val="dk1"/>
                </a:solidFill>
              </a:rPr>
              <a:t>Conclusion                                   </a:t>
            </a:r>
            <a:endParaRPr/>
          </a:p>
          <a:p>
            <a:pPr marL="0" lvl="0" indent="0" algn="l" rtl="0">
              <a:lnSpc>
                <a:spcPct val="100000"/>
              </a:lnSpc>
              <a:spcBef>
                <a:spcPts val="0"/>
              </a:spcBef>
              <a:spcAft>
                <a:spcPts val="0"/>
              </a:spcAft>
              <a:buClr>
                <a:srgbClr val="5F574F"/>
              </a:buClr>
              <a:buSzPts val="2400"/>
              <a:buFont typeface="Verdana"/>
              <a:buNone/>
            </a:pPr>
            <a:endParaRPr>
              <a:solidFill>
                <a:schemeClr val="dk1"/>
              </a:solidFill>
            </a:endParaRPr>
          </a:p>
        </p:txBody>
      </p:sp>
      <p:pic>
        <p:nvPicPr>
          <p:cNvPr id="164" name="Google Shape;164;p10"/>
          <p:cNvPicPr preferRelativeResize="0"/>
          <p:nvPr/>
        </p:nvPicPr>
        <p:blipFill rotWithShape="1">
          <a:blip r:embed="rId3">
            <a:alphaModFix/>
          </a:blip>
          <a:srcRect/>
          <a:stretch/>
        </p:blipFill>
        <p:spPr>
          <a:xfrm>
            <a:off x="5326459" y="2380593"/>
            <a:ext cx="3617844" cy="24384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11"/>
          <p:cNvSpPr txBox="1">
            <a:spLocks noGrp="1"/>
          </p:cNvSpPr>
          <p:nvPr>
            <p:ph type="title"/>
          </p:nvPr>
        </p:nvSpPr>
        <p:spPr>
          <a:xfrm>
            <a:off x="457200" y="81311"/>
            <a:ext cx="8229600" cy="888834"/>
          </a:xfrm>
          <a:prstGeom prst="rect">
            <a:avLst/>
          </a:prstGeom>
          <a:noFill/>
          <a:ln>
            <a:noFill/>
          </a:ln>
        </p:spPr>
        <p:txBody>
          <a:bodyPr spcFirstLastPara="1" wrap="square" lIns="91425" tIns="45700" rIns="91425" bIns="45700" anchor="ctr" anchorCtr="0">
            <a:noAutofit/>
          </a:bodyPr>
          <a:lstStyle/>
          <a:p>
            <a:pPr marL="0" lvl="0" indent="0" algn="ctr" rtl="0">
              <a:lnSpc>
                <a:spcPct val="78125"/>
              </a:lnSpc>
              <a:spcBef>
                <a:spcPts val="0"/>
              </a:spcBef>
              <a:spcAft>
                <a:spcPts val="0"/>
              </a:spcAft>
              <a:buClr>
                <a:srgbClr val="FFFFFF"/>
              </a:buClr>
              <a:buSzPts val="3200"/>
              <a:buFont typeface="Verdana"/>
              <a:buNone/>
            </a:pPr>
            <a:br>
              <a:rPr lang="en-US"/>
            </a:br>
            <a:r>
              <a:rPr lang="en-US"/>
              <a:t>Introduction</a:t>
            </a:r>
            <a:endParaRPr/>
          </a:p>
        </p:txBody>
      </p:sp>
      <p:sp>
        <p:nvSpPr>
          <p:cNvPr id="170" name="Google Shape;170;p11"/>
          <p:cNvSpPr txBox="1">
            <a:spLocks noGrp="1"/>
          </p:cNvSpPr>
          <p:nvPr>
            <p:ph type="body" idx="1"/>
          </p:nvPr>
        </p:nvSpPr>
        <p:spPr>
          <a:xfrm>
            <a:off x="457200" y="1219200"/>
            <a:ext cx="8229600" cy="490696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5F574F"/>
              </a:buClr>
              <a:buSzPts val="2800"/>
              <a:buFont typeface="Verdana"/>
              <a:buNone/>
            </a:pPr>
            <a:endParaRPr b="1">
              <a:solidFill>
                <a:schemeClr val="dk1"/>
              </a:solidFill>
            </a:endParaRPr>
          </a:p>
          <a:p>
            <a:pPr marL="457200" lvl="0" indent="-279400" algn="l" rtl="0">
              <a:lnSpc>
                <a:spcPct val="100000"/>
              </a:lnSpc>
              <a:spcBef>
                <a:spcPts val="0"/>
              </a:spcBef>
              <a:spcAft>
                <a:spcPts val="0"/>
              </a:spcAft>
              <a:buClr>
                <a:srgbClr val="5F574F"/>
              </a:buClr>
              <a:buSzPts val="2800"/>
              <a:buFont typeface="Verdana"/>
              <a:buNone/>
            </a:pPr>
            <a:endParaRPr b="1">
              <a:solidFill>
                <a:schemeClr val="dk1"/>
              </a:solidFill>
            </a:endParaRPr>
          </a:p>
          <a:p>
            <a:pPr marL="457200" lvl="0" indent="-457200" algn="l" rtl="0">
              <a:lnSpc>
                <a:spcPct val="100000"/>
              </a:lnSpc>
              <a:spcBef>
                <a:spcPts val="0"/>
              </a:spcBef>
              <a:spcAft>
                <a:spcPts val="0"/>
              </a:spcAft>
              <a:buClr>
                <a:schemeClr val="dk1"/>
              </a:buClr>
              <a:buSzPts val="2600"/>
              <a:buFont typeface="Verdana"/>
              <a:buChar char="◊"/>
            </a:pPr>
            <a:r>
              <a:rPr lang="en-US" sz="2600">
                <a:solidFill>
                  <a:schemeClr val="dk1"/>
                </a:solidFill>
              </a:rPr>
              <a:t>Short.</a:t>
            </a:r>
            <a:endParaRPr/>
          </a:p>
          <a:p>
            <a:pPr marL="457200" lvl="0" indent="-292100" algn="l" rtl="0">
              <a:lnSpc>
                <a:spcPct val="100000"/>
              </a:lnSpc>
              <a:spcBef>
                <a:spcPts val="0"/>
              </a:spcBef>
              <a:spcAft>
                <a:spcPts val="0"/>
              </a:spcAft>
              <a:buClr>
                <a:srgbClr val="5F574F"/>
              </a:buClr>
              <a:buSzPts val="2600"/>
              <a:buFont typeface="Verdana"/>
              <a:buNone/>
            </a:pPr>
            <a:endParaRPr sz="2600">
              <a:solidFill>
                <a:schemeClr val="dk1"/>
              </a:solidFill>
            </a:endParaRPr>
          </a:p>
          <a:p>
            <a:pPr marL="457200" lvl="0" indent="-457200" algn="l" rtl="0">
              <a:lnSpc>
                <a:spcPct val="100000"/>
              </a:lnSpc>
              <a:spcBef>
                <a:spcPts val="0"/>
              </a:spcBef>
              <a:spcAft>
                <a:spcPts val="0"/>
              </a:spcAft>
              <a:buClr>
                <a:schemeClr val="dk1"/>
              </a:buClr>
              <a:buSzPts val="2600"/>
              <a:buFont typeface="Verdana"/>
              <a:buChar char="◊"/>
            </a:pPr>
            <a:r>
              <a:rPr lang="en-US" sz="2600">
                <a:solidFill>
                  <a:schemeClr val="dk1"/>
                </a:solidFill>
              </a:rPr>
              <a:t>Concise/ specific.</a:t>
            </a:r>
            <a:endParaRPr/>
          </a:p>
          <a:p>
            <a:pPr marL="457200" lvl="0" indent="-292100" algn="l" rtl="0">
              <a:lnSpc>
                <a:spcPct val="100000"/>
              </a:lnSpc>
              <a:spcBef>
                <a:spcPts val="0"/>
              </a:spcBef>
              <a:spcAft>
                <a:spcPts val="0"/>
              </a:spcAft>
              <a:buClr>
                <a:srgbClr val="5F574F"/>
              </a:buClr>
              <a:buSzPts val="2600"/>
              <a:buFont typeface="Verdana"/>
              <a:buNone/>
            </a:pPr>
            <a:endParaRPr sz="2600">
              <a:solidFill>
                <a:schemeClr val="dk1"/>
              </a:solidFill>
            </a:endParaRPr>
          </a:p>
          <a:p>
            <a:pPr marL="457200" lvl="0" indent="-457200" algn="l" rtl="0">
              <a:lnSpc>
                <a:spcPct val="100000"/>
              </a:lnSpc>
              <a:spcBef>
                <a:spcPts val="0"/>
              </a:spcBef>
              <a:spcAft>
                <a:spcPts val="0"/>
              </a:spcAft>
              <a:buClr>
                <a:schemeClr val="dk1"/>
              </a:buClr>
              <a:buSzPts val="2600"/>
              <a:buFont typeface="Verdana"/>
              <a:buChar char="◊"/>
            </a:pPr>
            <a:r>
              <a:rPr lang="en-US" sz="2600">
                <a:solidFill>
                  <a:schemeClr val="dk1"/>
                </a:solidFill>
              </a:rPr>
              <a:t>Sets up the reason for the report.</a:t>
            </a:r>
            <a:endParaRPr/>
          </a:p>
          <a:p>
            <a:pPr marL="457200" lvl="0" indent="-292100" algn="l" rtl="0">
              <a:lnSpc>
                <a:spcPct val="100000"/>
              </a:lnSpc>
              <a:spcBef>
                <a:spcPts val="0"/>
              </a:spcBef>
              <a:spcAft>
                <a:spcPts val="0"/>
              </a:spcAft>
              <a:buClr>
                <a:srgbClr val="5F574F"/>
              </a:buClr>
              <a:buSzPts val="2600"/>
              <a:buFont typeface="Verdana"/>
              <a:buNone/>
            </a:pPr>
            <a:endParaRPr sz="2600">
              <a:solidFill>
                <a:schemeClr val="dk1"/>
              </a:solidFill>
            </a:endParaRPr>
          </a:p>
          <a:p>
            <a:pPr marL="457200" lvl="0" indent="-457200" algn="l" rtl="0">
              <a:lnSpc>
                <a:spcPct val="100000"/>
              </a:lnSpc>
              <a:spcBef>
                <a:spcPts val="0"/>
              </a:spcBef>
              <a:spcAft>
                <a:spcPts val="0"/>
              </a:spcAft>
              <a:buClr>
                <a:schemeClr val="dk1"/>
              </a:buClr>
              <a:buSzPts val="2600"/>
              <a:buFont typeface="Verdana"/>
              <a:buChar char="◊"/>
            </a:pPr>
            <a:r>
              <a:rPr lang="en-US" sz="2600">
                <a:solidFill>
                  <a:schemeClr val="dk1"/>
                </a:solidFill>
              </a:rPr>
              <a:t>May list a summary of allegations.</a:t>
            </a:r>
            <a:endParaRPr/>
          </a:p>
          <a:p>
            <a:pPr marL="0" lvl="0" indent="0" algn="l" rtl="0">
              <a:lnSpc>
                <a:spcPct val="100000"/>
              </a:lnSpc>
              <a:spcBef>
                <a:spcPts val="0"/>
              </a:spcBef>
              <a:spcAft>
                <a:spcPts val="0"/>
              </a:spcAft>
              <a:buClr>
                <a:srgbClr val="5F574F"/>
              </a:buClr>
              <a:buSzPts val="2800"/>
              <a:buFont typeface="Verdana"/>
              <a:buNone/>
            </a:pPr>
            <a:endParaRPr b="1">
              <a:solidFill>
                <a:schemeClr val="dk1"/>
              </a:solidFill>
            </a:endParaRPr>
          </a:p>
        </p:txBody>
      </p:sp>
      <p:pic>
        <p:nvPicPr>
          <p:cNvPr id="171" name="Google Shape;171;p11"/>
          <p:cNvPicPr preferRelativeResize="0"/>
          <p:nvPr/>
        </p:nvPicPr>
        <p:blipFill rotWithShape="1">
          <a:blip r:embed="rId3">
            <a:alphaModFix/>
          </a:blip>
          <a:srcRect/>
          <a:stretch/>
        </p:blipFill>
        <p:spPr>
          <a:xfrm>
            <a:off x="5562600" y="1371600"/>
            <a:ext cx="3336698" cy="214216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12"/>
          <p:cNvSpPr txBox="1">
            <a:spLocks noGrp="1"/>
          </p:cNvSpPr>
          <p:nvPr>
            <p:ph type="title"/>
          </p:nvPr>
        </p:nvSpPr>
        <p:spPr>
          <a:xfrm>
            <a:off x="457200" y="81311"/>
            <a:ext cx="8229600" cy="888834"/>
          </a:xfrm>
          <a:prstGeom prst="rect">
            <a:avLst/>
          </a:prstGeom>
          <a:noFill/>
          <a:ln>
            <a:noFill/>
          </a:ln>
        </p:spPr>
        <p:txBody>
          <a:bodyPr spcFirstLastPara="1" wrap="square" lIns="91425" tIns="45700" rIns="91425" bIns="45700" anchor="ctr" anchorCtr="0">
            <a:noAutofit/>
          </a:bodyPr>
          <a:lstStyle/>
          <a:p>
            <a:pPr marL="0" lvl="0" indent="0" algn="ctr" rtl="0">
              <a:lnSpc>
                <a:spcPct val="78125"/>
              </a:lnSpc>
              <a:spcBef>
                <a:spcPts val="0"/>
              </a:spcBef>
              <a:spcAft>
                <a:spcPts val="0"/>
              </a:spcAft>
              <a:buClr>
                <a:srgbClr val="FFFFFF"/>
              </a:buClr>
              <a:buSzPts val="3200"/>
              <a:buFont typeface="Verdana"/>
              <a:buNone/>
            </a:pPr>
            <a:br>
              <a:rPr lang="en-US"/>
            </a:br>
            <a:r>
              <a:rPr lang="en-US"/>
              <a:t>Introduction Example</a:t>
            </a:r>
            <a:endParaRPr/>
          </a:p>
        </p:txBody>
      </p:sp>
      <p:sp>
        <p:nvSpPr>
          <p:cNvPr id="177" name="Google Shape;177;p12"/>
          <p:cNvSpPr txBox="1">
            <a:spLocks noGrp="1"/>
          </p:cNvSpPr>
          <p:nvPr>
            <p:ph type="body" idx="1"/>
          </p:nvPr>
        </p:nvSpPr>
        <p:spPr>
          <a:xfrm>
            <a:off x="533400" y="1524000"/>
            <a:ext cx="8229600" cy="5181600"/>
          </a:xfrm>
          <a:prstGeom prst="rect">
            <a:avLst/>
          </a:prstGeom>
          <a:noFill/>
          <a:ln>
            <a:noFill/>
          </a:ln>
        </p:spPr>
        <p:txBody>
          <a:bodyPr spcFirstLastPara="1" wrap="square" lIns="91425" tIns="45700" rIns="91425" bIns="45700" anchor="t" anchorCtr="0">
            <a:noAutofit/>
          </a:bodyPr>
          <a:lstStyle/>
          <a:p>
            <a:pPr marL="457200" lvl="0" indent="-457200" algn="l" rtl="0">
              <a:lnSpc>
                <a:spcPct val="142307"/>
              </a:lnSpc>
              <a:spcBef>
                <a:spcPts val="0"/>
              </a:spcBef>
              <a:spcAft>
                <a:spcPts val="0"/>
              </a:spcAft>
              <a:buClr>
                <a:schemeClr val="dk1"/>
              </a:buClr>
              <a:buSzPts val="2600"/>
              <a:buFont typeface="Verdana"/>
              <a:buChar char="◊"/>
            </a:pPr>
            <a:r>
              <a:rPr lang="en-US" sz="2600">
                <a:solidFill>
                  <a:schemeClr val="dk1"/>
                </a:solidFill>
              </a:rPr>
              <a:t>On 2/7/11, Offender Johnson, Karen #199735 reported to RN Lora Mickelson she was sexually assaulted by Offender Brown, Callie#129213 while taking a shower. The alleged sexual assault took place in Cell Hall D (CHD) on 2/6/11. Johnson was transported to St. Josephs Hospital in St. Paul for a forensic sexual assault medical exam.</a:t>
            </a:r>
            <a:endParaRPr/>
          </a:p>
          <a:p>
            <a:pPr marL="0" lvl="0" indent="0" algn="l" rtl="0">
              <a:lnSpc>
                <a:spcPct val="80000"/>
              </a:lnSpc>
              <a:spcBef>
                <a:spcPts val="0"/>
              </a:spcBef>
              <a:spcAft>
                <a:spcPts val="0"/>
              </a:spcAft>
              <a:buClr>
                <a:srgbClr val="5F574F"/>
              </a:buClr>
              <a:buSzPts val="2800"/>
              <a:buNone/>
            </a:pPr>
            <a:endParaRPr>
              <a:solidFill>
                <a:schemeClr val="dk1"/>
              </a:solidFill>
            </a:endParaRPr>
          </a:p>
        </p:txBody>
      </p:sp>
      <p:pic>
        <p:nvPicPr>
          <p:cNvPr id="178" name="Google Shape;178;p12"/>
          <p:cNvPicPr preferRelativeResize="0"/>
          <p:nvPr/>
        </p:nvPicPr>
        <p:blipFill rotWithShape="1">
          <a:blip r:embed="rId3">
            <a:alphaModFix/>
          </a:blip>
          <a:srcRect/>
          <a:stretch/>
        </p:blipFill>
        <p:spPr>
          <a:xfrm>
            <a:off x="1066800" y="5410200"/>
            <a:ext cx="6934200" cy="11779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13"/>
          <p:cNvSpPr txBox="1">
            <a:spLocks noGrp="1"/>
          </p:cNvSpPr>
          <p:nvPr>
            <p:ph type="title"/>
          </p:nvPr>
        </p:nvSpPr>
        <p:spPr>
          <a:xfrm>
            <a:off x="457200" y="81311"/>
            <a:ext cx="8229600" cy="888834"/>
          </a:xfrm>
          <a:prstGeom prst="rect">
            <a:avLst/>
          </a:prstGeom>
          <a:noFill/>
          <a:ln>
            <a:noFill/>
          </a:ln>
        </p:spPr>
        <p:txBody>
          <a:bodyPr spcFirstLastPara="1" wrap="square" lIns="91425" tIns="45700" rIns="91425" bIns="45700" anchor="ctr" anchorCtr="0">
            <a:noAutofit/>
          </a:bodyPr>
          <a:lstStyle/>
          <a:p>
            <a:pPr marL="0" lvl="0" indent="0" algn="ctr" rtl="0">
              <a:lnSpc>
                <a:spcPct val="78125"/>
              </a:lnSpc>
              <a:spcBef>
                <a:spcPts val="0"/>
              </a:spcBef>
              <a:spcAft>
                <a:spcPts val="0"/>
              </a:spcAft>
              <a:buClr>
                <a:srgbClr val="FFFFFF"/>
              </a:buClr>
              <a:buSzPts val="3200"/>
              <a:buFont typeface="Verdana"/>
              <a:buNone/>
            </a:pPr>
            <a:br>
              <a:rPr lang="en-US"/>
            </a:br>
            <a:r>
              <a:rPr lang="en-US"/>
              <a:t>Chronological Order</a:t>
            </a:r>
            <a:endParaRPr/>
          </a:p>
        </p:txBody>
      </p:sp>
      <p:sp>
        <p:nvSpPr>
          <p:cNvPr id="186" name="Google Shape;186;p13"/>
          <p:cNvSpPr txBox="1">
            <a:spLocks noGrp="1"/>
          </p:cNvSpPr>
          <p:nvPr>
            <p:ph type="body" idx="1"/>
          </p:nvPr>
        </p:nvSpPr>
        <p:spPr>
          <a:xfrm>
            <a:off x="3684276" y="1905000"/>
            <a:ext cx="5317835" cy="4191000"/>
          </a:xfrm>
          <a:prstGeom prst="rect">
            <a:avLst/>
          </a:prstGeom>
          <a:noFill/>
          <a:ln>
            <a:noFill/>
          </a:ln>
        </p:spPr>
        <p:txBody>
          <a:bodyPr spcFirstLastPara="1" wrap="square" lIns="91425" tIns="45700" rIns="91425" bIns="45700" anchor="t" anchorCtr="0">
            <a:noAutofit/>
          </a:bodyPr>
          <a:lstStyle/>
          <a:p>
            <a:pPr marL="457200" lvl="0" indent="-457200" algn="l" rtl="0">
              <a:lnSpc>
                <a:spcPct val="100000"/>
              </a:lnSpc>
              <a:spcBef>
                <a:spcPts val="0"/>
              </a:spcBef>
              <a:spcAft>
                <a:spcPts val="0"/>
              </a:spcAft>
              <a:buClr>
                <a:schemeClr val="dk1"/>
              </a:buClr>
              <a:buSzPts val="2800"/>
              <a:buFont typeface="Verdana"/>
              <a:buChar char="◊"/>
            </a:pPr>
            <a:r>
              <a:rPr lang="en-US">
                <a:solidFill>
                  <a:schemeClr val="dk1"/>
                </a:solidFill>
              </a:rPr>
              <a:t>Set up your report to document everything you did in the order you did it.</a:t>
            </a:r>
            <a:endParaRPr/>
          </a:p>
          <a:p>
            <a:pPr marL="457200" lvl="0" indent="-279400" algn="l" rtl="0">
              <a:lnSpc>
                <a:spcPct val="100000"/>
              </a:lnSpc>
              <a:spcBef>
                <a:spcPts val="0"/>
              </a:spcBef>
              <a:spcAft>
                <a:spcPts val="0"/>
              </a:spcAft>
              <a:buClr>
                <a:srgbClr val="5F574F"/>
              </a:buClr>
              <a:buSzPts val="2800"/>
              <a:buFont typeface="Courier New"/>
              <a:buNone/>
            </a:pPr>
            <a:endParaRPr>
              <a:solidFill>
                <a:schemeClr val="dk1"/>
              </a:solidFill>
            </a:endParaRPr>
          </a:p>
          <a:p>
            <a:pPr marL="457200" lvl="0" indent="-457200" algn="l" rtl="0">
              <a:lnSpc>
                <a:spcPct val="100000"/>
              </a:lnSpc>
              <a:spcBef>
                <a:spcPts val="0"/>
              </a:spcBef>
              <a:spcAft>
                <a:spcPts val="0"/>
              </a:spcAft>
              <a:buClr>
                <a:schemeClr val="dk1"/>
              </a:buClr>
              <a:buSzPts val="2800"/>
              <a:buFont typeface="Verdana"/>
              <a:buChar char="◊"/>
            </a:pPr>
            <a:r>
              <a:rPr lang="en-US">
                <a:solidFill>
                  <a:schemeClr val="dk1"/>
                </a:solidFill>
              </a:rPr>
              <a:t>You are telling the story and the steps you took to investigate it.</a:t>
            </a:r>
            <a:endParaRPr/>
          </a:p>
          <a:p>
            <a:pPr marL="0" lvl="0" indent="0" algn="l" rtl="0">
              <a:lnSpc>
                <a:spcPct val="100000"/>
              </a:lnSpc>
              <a:spcBef>
                <a:spcPts val="0"/>
              </a:spcBef>
              <a:spcAft>
                <a:spcPts val="0"/>
              </a:spcAft>
              <a:buClr>
                <a:srgbClr val="5F574F"/>
              </a:buClr>
              <a:buSzPts val="2800"/>
              <a:buFont typeface="Verdana"/>
              <a:buNone/>
            </a:pPr>
            <a:endParaRPr>
              <a:solidFill>
                <a:schemeClr val="dk1"/>
              </a:solidFill>
            </a:endParaRPr>
          </a:p>
        </p:txBody>
      </p:sp>
      <p:pic>
        <p:nvPicPr>
          <p:cNvPr id="187" name="Google Shape;187;p13"/>
          <p:cNvPicPr preferRelativeResize="0"/>
          <p:nvPr/>
        </p:nvPicPr>
        <p:blipFill rotWithShape="1">
          <a:blip r:embed="rId3">
            <a:alphaModFix/>
          </a:blip>
          <a:srcRect/>
          <a:stretch/>
        </p:blipFill>
        <p:spPr>
          <a:xfrm>
            <a:off x="316966" y="2514600"/>
            <a:ext cx="3367310" cy="232562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14"/>
          <p:cNvSpPr txBox="1">
            <a:spLocks noGrp="1"/>
          </p:cNvSpPr>
          <p:nvPr>
            <p:ph type="title"/>
          </p:nvPr>
        </p:nvSpPr>
        <p:spPr>
          <a:xfrm>
            <a:off x="457200" y="81311"/>
            <a:ext cx="8229600" cy="888834"/>
          </a:xfrm>
          <a:prstGeom prst="rect">
            <a:avLst/>
          </a:prstGeom>
          <a:noFill/>
          <a:ln>
            <a:noFill/>
          </a:ln>
        </p:spPr>
        <p:txBody>
          <a:bodyPr spcFirstLastPara="1" wrap="square" lIns="91425" tIns="45700" rIns="91425" bIns="45700" anchor="ctr" anchorCtr="0">
            <a:noAutofit/>
          </a:bodyPr>
          <a:lstStyle/>
          <a:p>
            <a:pPr marL="0" lvl="0" indent="0" algn="ctr" rtl="0">
              <a:lnSpc>
                <a:spcPct val="78125"/>
              </a:lnSpc>
              <a:spcBef>
                <a:spcPts val="0"/>
              </a:spcBef>
              <a:spcAft>
                <a:spcPts val="0"/>
              </a:spcAft>
              <a:buClr>
                <a:srgbClr val="FFFFFF"/>
              </a:buClr>
              <a:buSzPts val="3200"/>
              <a:buFont typeface="Verdana"/>
              <a:buNone/>
            </a:pPr>
            <a:br>
              <a:rPr lang="en-US"/>
            </a:br>
            <a:r>
              <a:rPr lang="en-US"/>
              <a:t>Content Example</a:t>
            </a:r>
            <a:endParaRPr/>
          </a:p>
        </p:txBody>
      </p:sp>
      <p:sp>
        <p:nvSpPr>
          <p:cNvPr id="193" name="Google Shape;193;p14"/>
          <p:cNvSpPr txBox="1">
            <a:spLocks noGrp="1"/>
          </p:cNvSpPr>
          <p:nvPr>
            <p:ph type="body" idx="1"/>
          </p:nvPr>
        </p:nvSpPr>
        <p:spPr>
          <a:xfrm>
            <a:off x="304800" y="1371600"/>
            <a:ext cx="8229600" cy="5257800"/>
          </a:xfrm>
          <a:prstGeom prst="rect">
            <a:avLst/>
          </a:prstGeom>
          <a:noFill/>
          <a:ln>
            <a:noFill/>
          </a:ln>
        </p:spPr>
        <p:txBody>
          <a:bodyPr spcFirstLastPara="1" wrap="square" lIns="91425" tIns="45700" rIns="91425" bIns="45700" anchor="t" anchorCtr="0">
            <a:noAutofit/>
          </a:bodyPr>
          <a:lstStyle/>
          <a:p>
            <a:pPr marL="342900" lvl="0" indent="-342900" algn="l" rtl="0">
              <a:lnSpc>
                <a:spcPct val="136363"/>
              </a:lnSpc>
              <a:spcBef>
                <a:spcPts val="0"/>
              </a:spcBef>
              <a:spcAft>
                <a:spcPts val="0"/>
              </a:spcAft>
              <a:buClr>
                <a:schemeClr val="dk1"/>
              </a:buClr>
              <a:buSzPts val="2200"/>
              <a:buFont typeface="Verdana"/>
              <a:buChar char="◊"/>
            </a:pPr>
            <a:r>
              <a:rPr lang="en-US" sz="2200">
                <a:solidFill>
                  <a:schemeClr val="dk1"/>
                </a:solidFill>
              </a:rPr>
              <a:t>On 2/7/11 at 1030 hours, RN Lora Mickelson submitted an Incident Report. RN Mickelson reported, Offender Johnson was seen in Health Services this a.m. to report having been sexually assaulted on 02/6/11, just before evening pill run. RN Mickelson writes, “Johnson was preparing to leave the shower when she was forced to have oral sex with another offender from her unit. Johnson had q-tips with her which she used to sample her mouth immediately after the event.” RN Mickelson instructed Johnson to bring the samples to the forensic sexual assault medical exam at St. Josephs Hospital. Offender     was transported for the exam. (Exhibit 1). </a:t>
            </a:r>
            <a:endParaRPr/>
          </a:p>
          <a:p>
            <a:pPr marL="342900" lvl="0" indent="-203200" algn="l" rtl="0">
              <a:lnSpc>
                <a:spcPct val="136363"/>
              </a:lnSpc>
              <a:spcBef>
                <a:spcPts val="0"/>
              </a:spcBef>
              <a:spcAft>
                <a:spcPts val="0"/>
              </a:spcAft>
              <a:buClr>
                <a:srgbClr val="5F574F"/>
              </a:buClr>
              <a:buSzPts val="2200"/>
              <a:buFont typeface="Arial"/>
              <a:buNone/>
            </a:pPr>
            <a:endParaRPr sz="2200">
              <a:solidFill>
                <a:schemeClr val="dk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15"/>
          <p:cNvSpPr txBox="1">
            <a:spLocks noGrp="1"/>
          </p:cNvSpPr>
          <p:nvPr>
            <p:ph type="title"/>
          </p:nvPr>
        </p:nvSpPr>
        <p:spPr>
          <a:xfrm>
            <a:off x="457200" y="152400"/>
            <a:ext cx="8229600" cy="888834"/>
          </a:xfrm>
          <a:prstGeom prst="rect">
            <a:avLst/>
          </a:prstGeom>
          <a:noFill/>
          <a:ln>
            <a:noFill/>
          </a:ln>
        </p:spPr>
        <p:txBody>
          <a:bodyPr spcFirstLastPara="1" wrap="square" lIns="91425" tIns="45700" rIns="91425" bIns="45700" anchor="ctr" anchorCtr="0">
            <a:noAutofit/>
          </a:bodyPr>
          <a:lstStyle/>
          <a:p>
            <a:pPr marL="0" lvl="0" indent="0" algn="ctr" rtl="0">
              <a:lnSpc>
                <a:spcPct val="78125"/>
              </a:lnSpc>
              <a:spcBef>
                <a:spcPts val="0"/>
              </a:spcBef>
              <a:spcAft>
                <a:spcPts val="0"/>
              </a:spcAft>
              <a:buClr>
                <a:srgbClr val="FFFFFF"/>
              </a:buClr>
              <a:buSzPts val="3200"/>
              <a:buFont typeface="Verdana"/>
              <a:buNone/>
            </a:pPr>
            <a:r>
              <a:rPr lang="en-US"/>
              <a:t>Examples of your Steps</a:t>
            </a:r>
            <a:endParaRPr/>
          </a:p>
        </p:txBody>
      </p:sp>
      <p:sp>
        <p:nvSpPr>
          <p:cNvPr id="199" name="Google Shape;199;p15"/>
          <p:cNvSpPr txBox="1">
            <a:spLocks noGrp="1"/>
          </p:cNvSpPr>
          <p:nvPr>
            <p:ph type="body" idx="1"/>
          </p:nvPr>
        </p:nvSpPr>
        <p:spPr>
          <a:xfrm>
            <a:off x="304800" y="1524000"/>
            <a:ext cx="4495800" cy="4953000"/>
          </a:xfrm>
          <a:prstGeom prst="rect">
            <a:avLst/>
          </a:prstGeom>
          <a:noFill/>
          <a:ln>
            <a:noFill/>
          </a:ln>
        </p:spPr>
        <p:txBody>
          <a:bodyPr spcFirstLastPara="1" wrap="square" lIns="91425" tIns="45700" rIns="91425" bIns="45700" anchor="t" anchorCtr="0">
            <a:noAutofit/>
          </a:bodyPr>
          <a:lstStyle/>
          <a:p>
            <a:pPr marL="457200" lvl="0" indent="-457200" algn="l" rtl="0">
              <a:lnSpc>
                <a:spcPct val="100000"/>
              </a:lnSpc>
              <a:spcBef>
                <a:spcPts val="0"/>
              </a:spcBef>
              <a:spcAft>
                <a:spcPts val="0"/>
              </a:spcAft>
              <a:buClr>
                <a:schemeClr val="dk1"/>
              </a:buClr>
              <a:buSzPts val="2800"/>
              <a:buFont typeface="Verdana"/>
              <a:buChar char="◊"/>
            </a:pPr>
            <a:r>
              <a:rPr lang="en-US">
                <a:solidFill>
                  <a:schemeClr val="dk1"/>
                </a:solidFill>
              </a:rPr>
              <a:t>Your reading of officer reports.</a:t>
            </a:r>
            <a:endParaRPr/>
          </a:p>
          <a:p>
            <a:pPr marL="457200" lvl="0" indent="-279400" algn="l" rtl="0">
              <a:lnSpc>
                <a:spcPct val="100000"/>
              </a:lnSpc>
              <a:spcBef>
                <a:spcPts val="0"/>
              </a:spcBef>
              <a:spcAft>
                <a:spcPts val="0"/>
              </a:spcAft>
              <a:buClr>
                <a:srgbClr val="5F574F"/>
              </a:buClr>
              <a:buSzPts val="2800"/>
              <a:buFont typeface="Verdana"/>
              <a:buNone/>
            </a:pPr>
            <a:endParaRPr>
              <a:solidFill>
                <a:schemeClr val="dk1"/>
              </a:solidFill>
            </a:endParaRPr>
          </a:p>
          <a:p>
            <a:pPr marL="457200" lvl="0" indent="-457200" algn="l" rtl="0">
              <a:lnSpc>
                <a:spcPct val="100000"/>
              </a:lnSpc>
              <a:spcBef>
                <a:spcPts val="0"/>
              </a:spcBef>
              <a:spcAft>
                <a:spcPts val="0"/>
              </a:spcAft>
              <a:buClr>
                <a:schemeClr val="dk1"/>
              </a:buClr>
              <a:buSzPts val="2800"/>
              <a:buFont typeface="Verdana"/>
              <a:buChar char="◊"/>
            </a:pPr>
            <a:r>
              <a:rPr lang="en-US">
                <a:solidFill>
                  <a:schemeClr val="dk1"/>
                </a:solidFill>
              </a:rPr>
              <a:t>Your reading of the inmate’s/resident’s history files.</a:t>
            </a:r>
            <a:endParaRPr/>
          </a:p>
          <a:p>
            <a:pPr marL="457200" lvl="0" indent="-279400" algn="l" rtl="0">
              <a:lnSpc>
                <a:spcPct val="100000"/>
              </a:lnSpc>
              <a:spcBef>
                <a:spcPts val="0"/>
              </a:spcBef>
              <a:spcAft>
                <a:spcPts val="0"/>
              </a:spcAft>
              <a:buClr>
                <a:srgbClr val="5F574F"/>
              </a:buClr>
              <a:buSzPts val="2800"/>
              <a:buFont typeface="Verdana"/>
              <a:buNone/>
            </a:pPr>
            <a:endParaRPr>
              <a:solidFill>
                <a:schemeClr val="dk1"/>
              </a:solidFill>
            </a:endParaRPr>
          </a:p>
          <a:p>
            <a:pPr marL="457200" lvl="0" indent="-457200" algn="l" rtl="0">
              <a:lnSpc>
                <a:spcPct val="100000"/>
              </a:lnSpc>
              <a:spcBef>
                <a:spcPts val="0"/>
              </a:spcBef>
              <a:spcAft>
                <a:spcPts val="0"/>
              </a:spcAft>
              <a:buClr>
                <a:schemeClr val="dk1"/>
              </a:buClr>
              <a:buSzPts val="2800"/>
              <a:buFont typeface="Verdana"/>
              <a:buChar char="◊"/>
            </a:pPr>
            <a:r>
              <a:rPr lang="en-US">
                <a:solidFill>
                  <a:schemeClr val="dk1"/>
                </a:solidFill>
              </a:rPr>
              <a:t>Your review of   video or submission of evidence.</a:t>
            </a:r>
            <a:endParaRPr/>
          </a:p>
        </p:txBody>
      </p:sp>
      <p:pic>
        <p:nvPicPr>
          <p:cNvPr id="200" name="Google Shape;200;p15"/>
          <p:cNvPicPr preferRelativeResize="0"/>
          <p:nvPr/>
        </p:nvPicPr>
        <p:blipFill rotWithShape="1">
          <a:blip r:embed="rId3">
            <a:alphaModFix/>
          </a:blip>
          <a:srcRect/>
          <a:stretch/>
        </p:blipFill>
        <p:spPr>
          <a:xfrm>
            <a:off x="4648200" y="2133600"/>
            <a:ext cx="4175536" cy="277863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16"/>
          <p:cNvSpPr txBox="1">
            <a:spLocks noGrp="1"/>
          </p:cNvSpPr>
          <p:nvPr>
            <p:ph type="title"/>
          </p:nvPr>
        </p:nvSpPr>
        <p:spPr>
          <a:xfrm>
            <a:off x="457200" y="81311"/>
            <a:ext cx="8229600" cy="888834"/>
          </a:xfrm>
          <a:prstGeom prst="rect">
            <a:avLst/>
          </a:prstGeom>
          <a:noFill/>
          <a:ln>
            <a:noFill/>
          </a:ln>
        </p:spPr>
        <p:txBody>
          <a:bodyPr spcFirstLastPara="1" wrap="square" lIns="91425" tIns="45700" rIns="91425" bIns="45700" anchor="ctr" anchorCtr="0">
            <a:noAutofit/>
          </a:bodyPr>
          <a:lstStyle/>
          <a:p>
            <a:pPr marL="0" lvl="0" indent="0" algn="ctr" rtl="0">
              <a:lnSpc>
                <a:spcPct val="78125"/>
              </a:lnSpc>
              <a:spcBef>
                <a:spcPts val="0"/>
              </a:spcBef>
              <a:spcAft>
                <a:spcPts val="0"/>
              </a:spcAft>
              <a:buClr>
                <a:srgbClr val="FFFFFF"/>
              </a:buClr>
              <a:buSzPts val="3200"/>
              <a:buFont typeface="Verdana"/>
              <a:buNone/>
            </a:pPr>
            <a:br>
              <a:rPr lang="en-US"/>
            </a:br>
            <a:r>
              <a:rPr lang="en-US"/>
              <a:t>Content Examples</a:t>
            </a:r>
            <a:endParaRPr/>
          </a:p>
        </p:txBody>
      </p:sp>
      <p:sp>
        <p:nvSpPr>
          <p:cNvPr id="206" name="Google Shape;206;p16"/>
          <p:cNvSpPr txBox="1">
            <a:spLocks noGrp="1"/>
          </p:cNvSpPr>
          <p:nvPr>
            <p:ph type="body" idx="1"/>
          </p:nvPr>
        </p:nvSpPr>
        <p:spPr>
          <a:xfrm>
            <a:off x="457200" y="1371600"/>
            <a:ext cx="8229600" cy="4906963"/>
          </a:xfrm>
          <a:prstGeom prst="rect">
            <a:avLst/>
          </a:prstGeom>
          <a:noFill/>
          <a:ln>
            <a:noFill/>
          </a:ln>
        </p:spPr>
        <p:txBody>
          <a:bodyPr spcFirstLastPara="1" wrap="square" lIns="91425" tIns="45700" rIns="91425" bIns="45700" anchor="t" anchorCtr="0">
            <a:noAutofit/>
          </a:bodyPr>
          <a:lstStyle/>
          <a:p>
            <a:pPr marL="457200" lvl="0" indent="-457200" algn="l" rtl="0">
              <a:lnSpc>
                <a:spcPct val="100000"/>
              </a:lnSpc>
              <a:spcBef>
                <a:spcPts val="0"/>
              </a:spcBef>
              <a:spcAft>
                <a:spcPts val="0"/>
              </a:spcAft>
              <a:buClr>
                <a:schemeClr val="dk1"/>
              </a:buClr>
              <a:buSzPts val="2800"/>
              <a:buFont typeface="Verdana"/>
              <a:buChar char="◊"/>
            </a:pPr>
            <a:r>
              <a:rPr lang="en-US">
                <a:solidFill>
                  <a:schemeClr val="dk1"/>
                </a:solidFill>
              </a:rPr>
              <a:t>On February 6, 2011 while in the shower in the CHD unit, Offender Johnson was sexually assaulted by Offender Callie Brown#129213.</a:t>
            </a:r>
            <a:endParaRPr/>
          </a:p>
          <a:p>
            <a:pPr marL="457200" lvl="0" indent="-279400" algn="l" rtl="0">
              <a:lnSpc>
                <a:spcPct val="100000"/>
              </a:lnSpc>
              <a:spcBef>
                <a:spcPts val="0"/>
              </a:spcBef>
              <a:spcAft>
                <a:spcPts val="0"/>
              </a:spcAft>
              <a:buClr>
                <a:srgbClr val="5F574F"/>
              </a:buClr>
              <a:buSzPts val="2800"/>
              <a:buFont typeface="Verdana"/>
              <a:buNone/>
            </a:pPr>
            <a:endParaRPr>
              <a:solidFill>
                <a:schemeClr val="dk1"/>
              </a:solidFill>
            </a:endParaRPr>
          </a:p>
          <a:p>
            <a:pPr marL="457200" lvl="0" indent="-457200" algn="l" rtl="0">
              <a:lnSpc>
                <a:spcPct val="100000"/>
              </a:lnSpc>
              <a:spcBef>
                <a:spcPts val="0"/>
              </a:spcBef>
              <a:spcAft>
                <a:spcPts val="0"/>
              </a:spcAft>
              <a:buClr>
                <a:schemeClr val="dk1"/>
              </a:buClr>
              <a:buSzPts val="2800"/>
              <a:buFont typeface="Verdana"/>
              <a:buChar char="◊"/>
            </a:pPr>
            <a:r>
              <a:rPr lang="en-US">
                <a:solidFill>
                  <a:schemeClr val="dk1"/>
                </a:solidFill>
              </a:rPr>
              <a:t>Johnson was in the shower when Brown snuck over, entered Johnson’s  shower and said “show me what you did to your 12 year old victims”. She made me perform oral sex .” Johnson stated she did not resist …………</a:t>
            </a:r>
            <a:endParaRPr/>
          </a:p>
          <a:p>
            <a:pPr marL="0" lvl="0" indent="0" algn="l" rtl="0">
              <a:lnSpc>
                <a:spcPct val="100000"/>
              </a:lnSpc>
              <a:spcBef>
                <a:spcPts val="0"/>
              </a:spcBef>
              <a:spcAft>
                <a:spcPts val="0"/>
              </a:spcAft>
              <a:buClr>
                <a:srgbClr val="5F574F"/>
              </a:buClr>
              <a:buSzPts val="2800"/>
              <a:buFont typeface="Verdana"/>
              <a:buNone/>
            </a:pPr>
            <a:endParaRPr>
              <a:solidFill>
                <a:schemeClr val="dk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17"/>
          <p:cNvSpPr txBox="1">
            <a:spLocks noGrp="1"/>
          </p:cNvSpPr>
          <p:nvPr>
            <p:ph type="title"/>
          </p:nvPr>
        </p:nvSpPr>
        <p:spPr>
          <a:xfrm>
            <a:off x="457200" y="81311"/>
            <a:ext cx="8229600" cy="888834"/>
          </a:xfrm>
          <a:prstGeom prst="rect">
            <a:avLst/>
          </a:prstGeom>
          <a:noFill/>
          <a:ln>
            <a:noFill/>
          </a:ln>
        </p:spPr>
        <p:txBody>
          <a:bodyPr spcFirstLastPara="1" wrap="square" lIns="91425" tIns="45700" rIns="91425" bIns="45700" anchor="ctr" anchorCtr="0">
            <a:noAutofit/>
          </a:bodyPr>
          <a:lstStyle/>
          <a:p>
            <a:pPr marL="0" lvl="0" indent="0" algn="ctr" rtl="0">
              <a:lnSpc>
                <a:spcPct val="78125"/>
              </a:lnSpc>
              <a:spcBef>
                <a:spcPts val="0"/>
              </a:spcBef>
              <a:spcAft>
                <a:spcPts val="0"/>
              </a:spcAft>
              <a:buClr>
                <a:srgbClr val="FFFFFF"/>
              </a:buClr>
              <a:buSzPts val="3200"/>
              <a:buFont typeface="Verdana"/>
              <a:buNone/>
            </a:pPr>
            <a:br>
              <a:rPr lang="en-US"/>
            </a:br>
            <a:r>
              <a:rPr lang="en-US"/>
              <a:t>Content Examples</a:t>
            </a:r>
            <a:endParaRPr/>
          </a:p>
        </p:txBody>
      </p:sp>
      <p:sp>
        <p:nvSpPr>
          <p:cNvPr id="212" name="Google Shape;212;p17"/>
          <p:cNvSpPr txBox="1">
            <a:spLocks noGrp="1"/>
          </p:cNvSpPr>
          <p:nvPr>
            <p:ph type="body" idx="1"/>
          </p:nvPr>
        </p:nvSpPr>
        <p:spPr>
          <a:xfrm>
            <a:off x="457200" y="1295400"/>
            <a:ext cx="8153400" cy="5410200"/>
          </a:xfrm>
          <a:prstGeom prst="rect">
            <a:avLst/>
          </a:prstGeom>
          <a:noFill/>
          <a:ln>
            <a:noFill/>
          </a:ln>
        </p:spPr>
        <p:txBody>
          <a:bodyPr spcFirstLastPara="1" wrap="square" lIns="91425" tIns="45700" rIns="91425" bIns="45700" anchor="t" anchorCtr="0">
            <a:noAutofit/>
          </a:bodyPr>
          <a:lstStyle/>
          <a:p>
            <a:pPr marL="457200" lvl="0" indent="-457200" algn="l" rtl="0">
              <a:lnSpc>
                <a:spcPct val="100000"/>
              </a:lnSpc>
              <a:spcBef>
                <a:spcPts val="0"/>
              </a:spcBef>
              <a:spcAft>
                <a:spcPts val="0"/>
              </a:spcAft>
              <a:buClr>
                <a:schemeClr val="dk1"/>
              </a:buClr>
              <a:buSzPts val="2800"/>
              <a:buFont typeface="Verdana"/>
              <a:buChar char="◊"/>
            </a:pPr>
            <a:r>
              <a:rPr lang="en-US">
                <a:solidFill>
                  <a:schemeClr val="dk1"/>
                </a:solidFill>
              </a:rPr>
              <a:t>On 2/8/11, Investigator Brad Perry downloaded and saved five videos from CHD. The videos were from the previous evening of 2/7/11. I reviewed the institution videos. (Exhibit 5, videos). </a:t>
            </a:r>
            <a:endParaRPr/>
          </a:p>
          <a:p>
            <a:pPr marL="457200" lvl="0" indent="-279400" algn="l" rtl="0">
              <a:lnSpc>
                <a:spcPct val="100000"/>
              </a:lnSpc>
              <a:spcBef>
                <a:spcPts val="0"/>
              </a:spcBef>
              <a:spcAft>
                <a:spcPts val="0"/>
              </a:spcAft>
              <a:buClr>
                <a:srgbClr val="5F574F"/>
              </a:buClr>
              <a:buSzPts val="2800"/>
              <a:buFont typeface="Verdana"/>
              <a:buNone/>
            </a:pPr>
            <a:endParaRPr>
              <a:solidFill>
                <a:schemeClr val="dk1"/>
              </a:solidFill>
            </a:endParaRPr>
          </a:p>
          <a:p>
            <a:pPr marL="457200" lvl="0" indent="-457200" algn="l" rtl="0">
              <a:lnSpc>
                <a:spcPct val="100000"/>
              </a:lnSpc>
              <a:spcBef>
                <a:spcPts val="0"/>
              </a:spcBef>
              <a:spcAft>
                <a:spcPts val="0"/>
              </a:spcAft>
              <a:buClr>
                <a:schemeClr val="dk1"/>
              </a:buClr>
              <a:buSzPts val="2800"/>
              <a:buFont typeface="Verdana"/>
              <a:buChar char="◊"/>
            </a:pPr>
            <a:r>
              <a:rPr lang="en-US">
                <a:solidFill>
                  <a:schemeClr val="dk1"/>
                </a:solidFill>
              </a:rPr>
              <a:t>The first video started at 1747 hours and shows Offenders Johnson and Brown going back and forth between their cells and appear to be preparing food items and sharing with other offenders. (15 minute video clip).</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18"/>
          <p:cNvSpPr txBox="1">
            <a:spLocks noGrp="1"/>
          </p:cNvSpPr>
          <p:nvPr>
            <p:ph type="title"/>
          </p:nvPr>
        </p:nvSpPr>
        <p:spPr>
          <a:xfrm>
            <a:off x="457200" y="81311"/>
            <a:ext cx="8229600" cy="888834"/>
          </a:xfrm>
          <a:prstGeom prst="rect">
            <a:avLst/>
          </a:prstGeom>
          <a:noFill/>
          <a:ln>
            <a:noFill/>
          </a:ln>
        </p:spPr>
        <p:txBody>
          <a:bodyPr spcFirstLastPara="1" wrap="square" lIns="91425" tIns="45700" rIns="91425" bIns="45700" anchor="ctr" anchorCtr="0">
            <a:noAutofit/>
          </a:bodyPr>
          <a:lstStyle/>
          <a:p>
            <a:pPr marL="0" lvl="0" indent="0" algn="ctr" rtl="0">
              <a:lnSpc>
                <a:spcPct val="78125"/>
              </a:lnSpc>
              <a:spcBef>
                <a:spcPts val="0"/>
              </a:spcBef>
              <a:spcAft>
                <a:spcPts val="0"/>
              </a:spcAft>
              <a:buClr>
                <a:srgbClr val="FFFFFF"/>
              </a:buClr>
              <a:buSzPts val="3200"/>
              <a:buFont typeface="Verdana"/>
              <a:buNone/>
            </a:pPr>
            <a:br>
              <a:rPr lang="en-US"/>
            </a:br>
            <a:r>
              <a:rPr lang="en-US"/>
              <a:t>Outline of Possible Rule Violation</a:t>
            </a:r>
            <a:endParaRPr/>
          </a:p>
        </p:txBody>
      </p:sp>
      <p:sp>
        <p:nvSpPr>
          <p:cNvPr id="218" name="Google Shape;218;p18"/>
          <p:cNvSpPr txBox="1">
            <a:spLocks noGrp="1"/>
          </p:cNvSpPr>
          <p:nvPr>
            <p:ph type="body" idx="1"/>
          </p:nvPr>
        </p:nvSpPr>
        <p:spPr>
          <a:xfrm>
            <a:off x="533400" y="1905000"/>
            <a:ext cx="7772400" cy="3810000"/>
          </a:xfrm>
          <a:prstGeom prst="rect">
            <a:avLst/>
          </a:prstGeom>
          <a:noFill/>
          <a:ln>
            <a:noFill/>
          </a:ln>
        </p:spPr>
        <p:txBody>
          <a:bodyPr spcFirstLastPara="1" wrap="square" lIns="91425" tIns="45700" rIns="91425" bIns="45700" anchor="ctr" anchorCtr="0">
            <a:noAutofit/>
          </a:bodyPr>
          <a:lstStyle/>
          <a:p>
            <a:pPr marL="457200" lvl="0" indent="-457200" algn="l" rtl="0">
              <a:lnSpc>
                <a:spcPct val="100000"/>
              </a:lnSpc>
              <a:spcBef>
                <a:spcPts val="0"/>
              </a:spcBef>
              <a:spcAft>
                <a:spcPts val="0"/>
              </a:spcAft>
              <a:buClr>
                <a:schemeClr val="dk1"/>
              </a:buClr>
              <a:buSzPts val="2800"/>
              <a:buFont typeface="Verdana"/>
              <a:buChar char="◊"/>
            </a:pPr>
            <a:r>
              <a:rPr lang="en-US">
                <a:solidFill>
                  <a:schemeClr val="dk1"/>
                </a:solidFill>
              </a:rPr>
              <a:t>Policy  5010R-A states that </a:t>
            </a:r>
            <a:endParaRPr/>
          </a:p>
          <a:p>
            <a:pPr marL="457200" lvl="1" indent="0" algn="l" rtl="0">
              <a:lnSpc>
                <a:spcPct val="100000"/>
              </a:lnSpc>
              <a:spcBef>
                <a:spcPts val="0"/>
              </a:spcBef>
              <a:spcAft>
                <a:spcPts val="0"/>
              </a:spcAft>
              <a:buClr>
                <a:schemeClr val="dk1"/>
              </a:buClr>
              <a:buSzPts val="2800"/>
              <a:buNone/>
            </a:pPr>
            <a:r>
              <a:rPr lang="en-US" i="1">
                <a:solidFill>
                  <a:schemeClr val="dk1"/>
                </a:solidFill>
              </a:rPr>
              <a:t>Offenders are not to participate in   sexual contact of any kind.</a:t>
            </a:r>
            <a:endParaRPr/>
          </a:p>
          <a:p>
            <a:pPr marL="457200" lvl="0" indent="-292100" algn="l" rtl="0">
              <a:lnSpc>
                <a:spcPct val="100000"/>
              </a:lnSpc>
              <a:spcBef>
                <a:spcPts val="0"/>
              </a:spcBef>
              <a:spcAft>
                <a:spcPts val="0"/>
              </a:spcAft>
              <a:buClr>
                <a:srgbClr val="5F574F"/>
              </a:buClr>
              <a:buSzPts val="2600"/>
              <a:buFont typeface="Verdana"/>
              <a:buNone/>
            </a:pPr>
            <a:endParaRPr sz="2600">
              <a:solidFill>
                <a:schemeClr val="dk1"/>
              </a:solidFill>
            </a:endParaRPr>
          </a:p>
          <a:p>
            <a:pPr marL="457200" lvl="0" indent="-457200" algn="l" rtl="0">
              <a:lnSpc>
                <a:spcPct val="100000"/>
              </a:lnSpc>
              <a:spcBef>
                <a:spcPts val="0"/>
              </a:spcBef>
              <a:spcAft>
                <a:spcPts val="0"/>
              </a:spcAft>
              <a:buClr>
                <a:schemeClr val="dk1"/>
              </a:buClr>
              <a:buSzPts val="2800"/>
              <a:buFont typeface="Verdana"/>
              <a:buChar char="◊"/>
            </a:pPr>
            <a:r>
              <a:rPr lang="en-US">
                <a:solidFill>
                  <a:schemeClr val="dk1"/>
                </a:solidFill>
              </a:rPr>
              <a:t>Policy 5010R-A states that</a:t>
            </a:r>
            <a:endParaRPr/>
          </a:p>
          <a:p>
            <a:pPr marL="457200" lvl="1" indent="0" algn="l" rtl="0">
              <a:lnSpc>
                <a:spcPct val="100000"/>
              </a:lnSpc>
              <a:spcBef>
                <a:spcPts val="0"/>
              </a:spcBef>
              <a:spcAft>
                <a:spcPts val="0"/>
              </a:spcAft>
              <a:buClr>
                <a:schemeClr val="dk1"/>
              </a:buClr>
              <a:buSzPts val="2800"/>
              <a:buNone/>
            </a:pPr>
            <a:r>
              <a:rPr lang="en-US" i="1">
                <a:solidFill>
                  <a:schemeClr val="dk1"/>
                </a:solidFill>
              </a:rPr>
              <a:t>Staff are prohibited from having sexual contact of any kind with offenders.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pic>
        <p:nvPicPr>
          <p:cNvPr id="223" name="Google Shape;223;p19"/>
          <p:cNvPicPr preferRelativeResize="0"/>
          <p:nvPr/>
        </p:nvPicPr>
        <p:blipFill rotWithShape="1">
          <a:blip r:embed="rId3">
            <a:alphaModFix/>
          </a:blip>
          <a:srcRect/>
          <a:stretch/>
        </p:blipFill>
        <p:spPr>
          <a:xfrm>
            <a:off x="5867400" y="5257800"/>
            <a:ext cx="2133600" cy="1600200"/>
          </a:xfrm>
          <a:prstGeom prst="rect">
            <a:avLst/>
          </a:prstGeom>
          <a:noFill/>
          <a:ln>
            <a:noFill/>
          </a:ln>
        </p:spPr>
      </p:pic>
      <p:sp>
        <p:nvSpPr>
          <p:cNvPr id="224" name="Google Shape;224;p19"/>
          <p:cNvSpPr txBox="1">
            <a:spLocks noGrp="1"/>
          </p:cNvSpPr>
          <p:nvPr>
            <p:ph type="body" idx="1"/>
          </p:nvPr>
        </p:nvSpPr>
        <p:spPr>
          <a:xfrm>
            <a:off x="228600" y="1447800"/>
            <a:ext cx="8229600" cy="4906963"/>
          </a:xfrm>
          <a:prstGeom prst="rect">
            <a:avLst/>
          </a:prstGeom>
          <a:noFill/>
          <a:ln>
            <a:noFill/>
          </a:ln>
        </p:spPr>
        <p:txBody>
          <a:bodyPr spcFirstLastPara="1" wrap="square" lIns="91425" tIns="45700" rIns="91425" bIns="45700" anchor="t" anchorCtr="0">
            <a:noAutofit/>
          </a:bodyPr>
          <a:lstStyle/>
          <a:p>
            <a:pPr marL="457200" lvl="0" indent="-457200" algn="l" rtl="0">
              <a:lnSpc>
                <a:spcPct val="100000"/>
              </a:lnSpc>
              <a:spcBef>
                <a:spcPts val="0"/>
              </a:spcBef>
              <a:spcAft>
                <a:spcPts val="0"/>
              </a:spcAft>
              <a:buClr>
                <a:schemeClr val="dk1"/>
              </a:buClr>
              <a:buSzPts val="2600"/>
              <a:buFont typeface="Verdana"/>
              <a:buChar char="◊"/>
            </a:pPr>
            <a:r>
              <a:rPr lang="en-US" sz="2600">
                <a:solidFill>
                  <a:schemeClr val="dk1"/>
                </a:solidFill>
              </a:rPr>
              <a:t>Your Interview Report of interviews with the victim, staff and witnesses.</a:t>
            </a:r>
            <a:endParaRPr/>
          </a:p>
          <a:p>
            <a:pPr marL="457200" lvl="0" indent="-292100" algn="l" rtl="0">
              <a:lnSpc>
                <a:spcPct val="100000"/>
              </a:lnSpc>
              <a:spcBef>
                <a:spcPts val="0"/>
              </a:spcBef>
              <a:spcAft>
                <a:spcPts val="0"/>
              </a:spcAft>
              <a:buClr>
                <a:srgbClr val="5F574F"/>
              </a:buClr>
              <a:buSzPts val="2600"/>
              <a:buFont typeface="Verdana"/>
              <a:buNone/>
            </a:pPr>
            <a:endParaRPr sz="2600">
              <a:solidFill>
                <a:schemeClr val="dk1"/>
              </a:solidFill>
            </a:endParaRPr>
          </a:p>
          <a:p>
            <a:pPr marL="457200" lvl="0" indent="-457200" algn="l" rtl="0">
              <a:lnSpc>
                <a:spcPct val="100000"/>
              </a:lnSpc>
              <a:spcBef>
                <a:spcPts val="0"/>
              </a:spcBef>
              <a:spcAft>
                <a:spcPts val="0"/>
              </a:spcAft>
              <a:buClr>
                <a:schemeClr val="dk1"/>
              </a:buClr>
              <a:buSzPts val="2600"/>
              <a:buFont typeface="Verdana"/>
              <a:buChar char="◊"/>
            </a:pPr>
            <a:r>
              <a:rPr lang="en-US" sz="2600">
                <a:solidFill>
                  <a:schemeClr val="dk1"/>
                </a:solidFill>
              </a:rPr>
              <a:t>Your Interview Report of interviews with a suspect.</a:t>
            </a:r>
            <a:endParaRPr/>
          </a:p>
          <a:p>
            <a:pPr marL="457200" lvl="0" indent="-292100" algn="l" rtl="0">
              <a:lnSpc>
                <a:spcPct val="100000"/>
              </a:lnSpc>
              <a:spcBef>
                <a:spcPts val="0"/>
              </a:spcBef>
              <a:spcAft>
                <a:spcPts val="0"/>
              </a:spcAft>
              <a:buClr>
                <a:srgbClr val="5F574F"/>
              </a:buClr>
              <a:buSzPts val="2600"/>
              <a:buFont typeface="Verdana"/>
              <a:buNone/>
            </a:pPr>
            <a:endParaRPr sz="2600">
              <a:solidFill>
                <a:schemeClr val="dk1"/>
              </a:solidFill>
            </a:endParaRPr>
          </a:p>
          <a:p>
            <a:pPr marL="457200" lvl="0" indent="-457200" algn="l" rtl="0">
              <a:lnSpc>
                <a:spcPct val="100000"/>
              </a:lnSpc>
              <a:spcBef>
                <a:spcPts val="0"/>
              </a:spcBef>
              <a:spcAft>
                <a:spcPts val="0"/>
              </a:spcAft>
              <a:buClr>
                <a:schemeClr val="dk1"/>
              </a:buClr>
              <a:buSzPts val="2600"/>
              <a:buFont typeface="Verdana"/>
              <a:buChar char="◊"/>
            </a:pPr>
            <a:r>
              <a:rPr lang="en-US" sz="2600">
                <a:solidFill>
                  <a:schemeClr val="dk1"/>
                </a:solidFill>
              </a:rPr>
              <a:t>Your review of alibi or video or phones.</a:t>
            </a:r>
            <a:endParaRPr/>
          </a:p>
          <a:p>
            <a:pPr marL="457200" lvl="0" indent="-292100" algn="l" rtl="0">
              <a:lnSpc>
                <a:spcPct val="100000"/>
              </a:lnSpc>
              <a:spcBef>
                <a:spcPts val="0"/>
              </a:spcBef>
              <a:spcAft>
                <a:spcPts val="0"/>
              </a:spcAft>
              <a:buClr>
                <a:srgbClr val="5F574F"/>
              </a:buClr>
              <a:buSzPts val="2600"/>
              <a:buFont typeface="Verdana"/>
              <a:buNone/>
            </a:pPr>
            <a:endParaRPr sz="2600">
              <a:solidFill>
                <a:schemeClr val="dk1"/>
              </a:solidFill>
            </a:endParaRPr>
          </a:p>
          <a:p>
            <a:pPr marL="457200" lvl="0" indent="-457200" algn="l" rtl="0">
              <a:lnSpc>
                <a:spcPct val="100000"/>
              </a:lnSpc>
              <a:spcBef>
                <a:spcPts val="0"/>
              </a:spcBef>
              <a:spcAft>
                <a:spcPts val="0"/>
              </a:spcAft>
              <a:buClr>
                <a:schemeClr val="dk1"/>
              </a:buClr>
              <a:buSzPts val="2600"/>
              <a:buFont typeface="Verdana"/>
              <a:buChar char="◊"/>
            </a:pPr>
            <a:r>
              <a:rPr lang="en-US" sz="2600">
                <a:solidFill>
                  <a:schemeClr val="dk1"/>
                </a:solidFill>
              </a:rPr>
              <a:t>Steps you requested a peer to do</a:t>
            </a:r>
            <a:endParaRPr/>
          </a:p>
          <a:p>
            <a:pPr marL="457200" lvl="1" indent="0" algn="l" rtl="0">
              <a:lnSpc>
                <a:spcPct val="100000"/>
              </a:lnSpc>
              <a:spcBef>
                <a:spcPts val="0"/>
              </a:spcBef>
              <a:spcAft>
                <a:spcPts val="0"/>
              </a:spcAft>
              <a:buClr>
                <a:schemeClr val="dk1"/>
              </a:buClr>
              <a:buSzPts val="2600"/>
              <a:buNone/>
            </a:pPr>
            <a:r>
              <a:rPr lang="en-US" sz="2600">
                <a:solidFill>
                  <a:schemeClr val="dk1"/>
                </a:solidFill>
              </a:rPr>
              <a:t>-i.e.: monitor mail or phones.</a:t>
            </a:r>
            <a:endParaRPr/>
          </a:p>
          <a:p>
            <a:pPr marL="0" lvl="0" indent="0" algn="l" rtl="0">
              <a:lnSpc>
                <a:spcPct val="100000"/>
              </a:lnSpc>
              <a:spcBef>
                <a:spcPts val="0"/>
              </a:spcBef>
              <a:spcAft>
                <a:spcPts val="0"/>
              </a:spcAft>
              <a:buClr>
                <a:srgbClr val="5F574F"/>
              </a:buClr>
              <a:buSzPts val="2800"/>
              <a:buFont typeface="Verdana"/>
              <a:buNone/>
            </a:pPr>
            <a:endParaRPr>
              <a:solidFill>
                <a:schemeClr val="dk1"/>
              </a:solidFill>
            </a:endParaRPr>
          </a:p>
        </p:txBody>
      </p:sp>
      <p:sp>
        <p:nvSpPr>
          <p:cNvPr id="225" name="Google Shape;225;p19"/>
          <p:cNvSpPr txBox="1">
            <a:spLocks noGrp="1"/>
          </p:cNvSpPr>
          <p:nvPr>
            <p:ph type="title"/>
          </p:nvPr>
        </p:nvSpPr>
        <p:spPr>
          <a:xfrm>
            <a:off x="457200" y="81311"/>
            <a:ext cx="8229600" cy="888834"/>
          </a:xfrm>
          <a:prstGeom prst="rect">
            <a:avLst/>
          </a:prstGeom>
          <a:noFill/>
          <a:ln>
            <a:noFill/>
          </a:ln>
        </p:spPr>
        <p:txBody>
          <a:bodyPr spcFirstLastPara="1" wrap="square" lIns="91425" tIns="45700" rIns="91425" bIns="45700" anchor="ctr" anchorCtr="0">
            <a:noAutofit/>
          </a:bodyPr>
          <a:lstStyle/>
          <a:p>
            <a:pPr marL="0" lvl="0" indent="0" algn="ctr" rtl="0">
              <a:lnSpc>
                <a:spcPct val="78125"/>
              </a:lnSpc>
              <a:spcBef>
                <a:spcPts val="0"/>
              </a:spcBef>
              <a:spcAft>
                <a:spcPts val="0"/>
              </a:spcAft>
              <a:buClr>
                <a:srgbClr val="FFFFFF"/>
              </a:buClr>
              <a:buSzPts val="3200"/>
              <a:buFont typeface="Verdana"/>
              <a:buNone/>
            </a:pPr>
            <a:br>
              <a:rPr lang="en-US"/>
            </a:br>
            <a:r>
              <a:rPr lang="en-US"/>
              <a:t>Example of Steps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pic>
        <p:nvPicPr>
          <p:cNvPr id="100" name="Google Shape;100;p2" descr="C:\Users\mdodson\AppData\Local\Microsoft\Windows\Temporary Internet Files\Content.IE5\L3K8N2UL\MP900442488[1].jpg"/>
          <p:cNvPicPr preferRelativeResize="0"/>
          <p:nvPr/>
        </p:nvPicPr>
        <p:blipFill rotWithShape="1">
          <a:blip r:embed="rId3">
            <a:alphaModFix/>
          </a:blip>
          <a:srcRect l="3335" t="13869" r="12735" b="20915"/>
          <a:stretch/>
        </p:blipFill>
        <p:spPr>
          <a:xfrm>
            <a:off x="0" y="1246095"/>
            <a:ext cx="6203577" cy="5611906"/>
          </a:xfrm>
          <a:prstGeom prst="rect">
            <a:avLst/>
          </a:prstGeom>
          <a:noFill/>
          <a:ln>
            <a:noFill/>
          </a:ln>
        </p:spPr>
      </p:pic>
      <p:sp>
        <p:nvSpPr>
          <p:cNvPr id="101" name="Google Shape;101;p2"/>
          <p:cNvSpPr txBox="1">
            <a:spLocks noGrp="1"/>
          </p:cNvSpPr>
          <p:nvPr>
            <p:ph type="title"/>
          </p:nvPr>
        </p:nvSpPr>
        <p:spPr>
          <a:xfrm>
            <a:off x="457200" y="152400"/>
            <a:ext cx="8229600" cy="888834"/>
          </a:xfrm>
          <a:prstGeom prst="rect">
            <a:avLst/>
          </a:prstGeom>
          <a:noFill/>
          <a:ln>
            <a:noFill/>
          </a:ln>
        </p:spPr>
        <p:txBody>
          <a:bodyPr spcFirstLastPara="1" wrap="square" lIns="91425" tIns="45700" rIns="91425" bIns="45700" anchor="ctr" anchorCtr="0">
            <a:noAutofit/>
          </a:bodyPr>
          <a:lstStyle/>
          <a:p>
            <a:pPr marL="0" lvl="0" indent="0" algn="ctr" rtl="0">
              <a:lnSpc>
                <a:spcPct val="78125"/>
              </a:lnSpc>
              <a:spcBef>
                <a:spcPts val="0"/>
              </a:spcBef>
              <a:spcAft>
                <a:spcPts val="0"/>
              </a:spcAft>
              <a:buClr>
                <a:srgbClr val="FFFFFF"/>
              </a:buClr>
              <a:buSzPts val="3200"/>
              <a:buFont typeface="Verdana"/>
              <a:buNone/>
            </a:pPr>
            <a:r>
              <a:rPr lang="en-US" sz="3200"/>
              <a:t>Module 8: Objectives</a:t>
            </a:r>
            <a:endParaRPr/>
          </a:p>
        </p:txBody>
      </p:sp>
      <p:sp>
        <p:nvSpPr>
          <p:cNvPr id="102" name="Google Shape;102;p2"/>
          <p:cNvSpPr txBox="1">
            <a:spLocks noGrp="1"/>
          </p:cNvSpPr>
          <p:nvPr>
            <p:ph type="body" idx="2"/>
          </p:nvPr>
        </p:nvSpPr>
        <p:spPr>
          <a:xfrm rot="-430974">
            <a:off x="989751" y="1850374"/>
            <a:ext cx="3831850" cy="3883440"/>
          </a:xfrm>
          <a:prstGeom prst="rect">
            <a:avLst/>
          </a:prstGeom>
          <a:noFill/>
          <a:ln>
            <a:noFill/>
          </a:ln>
        </p:spPr>
        <p:txBody>
          <a:bodyPr spcFirstLastPara="1" wrap="square" lIns="91425" tIns="45700" rIns="91425" bIns="45700" anchor="t" anchorCtr="0">
            <a:noAutofit/>
          </a:bodyPr>
          <a:lstStyle/>
          <a:p>
            <a:pPr marL="457200" lvl="0" indent="-457200" algn="l" rtl="0">
              <a:lnSpc>
                <a:spcPct val="100000"/>
              </a:lnSpc>
              <a:spcBef>
                <a:spcPts val="0"/>
              </a:spcBef>
              <a:spcAft>
                <a:spcPts val="0"/>
              </a:spcAft>
              <a:buClr>
                <a:schemeClr val="dk1"/>
              </a:buClr>
              <a:buSzPts val="2000"/>
              <a:buFont typeface="Calibri"/>
              <a:buAutoNum type="arabicPeriod"/>
            </a:pPr>
            <a:r>
              <a:rPr lang="en-US" sz="2000">
                <a:solidFill>
                  <a:schemeClr val="dk1"/>
                </a:solidFill>
              </a:rPr>
              <a:t>Understand what a final investigative report should contain. </a:t>
            </a:r>
            <a:endParaRPr/>
          </a:p>
          <a:p>
            <a:pPr marL="457200" lvl="0" indent="-457200" algn="l" rtl="0">
              <a:lnSpc>
                <a:spcPct val="100000"/>
              </a:lnSpc>
              <a:spcBef>
                <a:spcPts val="0"/>
              </a:spcBef>
              <a:spcAft>
                <a:spcPts val="0"/>
              </a:spcAft>
              <a:buClr>
                <a:schemeClr val="dk1"/>
              </a:buClr>
              <a:buSzPts val="2000"/>
              <a:buFont typeface="Calibri"/>
              <a:buAutoNum type="arabicPeriod"/>
            </a:pPr>
            <a:r>
              <a:rPr lang="en-US" sz="2000">
                <a:solidFill>
                  <a:schemeClr val="dk1"/>
                </a:solidFill>
              </a:rPr>
              <a:t>Identify techniques for writing the final report to ensure accuracy and clarity. </a:t>
            </a:r>
            <a:endParaRPr/>
          </a:p>
          <a:p>
            <a:pPr marL="457200" lvl="0" indent="-457200" algn="l" rtl="0">
              <a:lnSpc>
                <a:spcPct val="100000"/>
              </a:lnSpc>
              <a:spcBef>
                <a:spcPts val="0"/>
              </a:spcBef>
              <a:spcAft>
                <a:spcPts val="0"/>
              </a:spcAft>
              <a:buClr>
                <a:schemeClr val="dk1"/>
              </a:buClr>
              <a:buSzPts val="2000"/>
              <a:buFont typeface="Calibri"/>
              <a:buAutoNum type="arabicPeriod"/>
            </a:pPr>
            <a:r>
              <a:rPr lang="en-US" sz="2000">
                <a:solidFill>
                  <a:schemeClr val="dk1"/>
                </a:solidFill>
              </a:rPr>
              <a:t>Explain criteria required for administrative action and prosecutorial referral, per requirements of PREA Standard 115.(3)34. </a:t>
            </a:r>
            <a:endParaRPr/>
          </a:p>
          <a:p>
            <a:pPr marL="457200" lvl="0" indent="-330200" algn="l" rtl="0">
              <a:lnSpc>
                <a:spcPct val="100000"/>
              </a:lnSpc>
              <a:spcBef>
                <a:spcPts val="0"/>
              </a:spcBef>
              <a:spcAft>
                <a:spcPts val="0"/>
              </a:spcAft>
              <a:buClr>
                <a:srgbClr val="5F574F"/>
              </a:buClr>
              <a:buSzPts val="2000"/>
              <a:buFont typeface="Calibri"/>
              <a:buNone/>
            </a:pPr>
            <a:endParaRPr sz="2000">
              <a:solidFill>
                <a:schemeClr val="dk1"/>
              </a:solidFill>
            </a:endParaRPr>
          </a:p>
          <a:p>
            <a:pPr marL="457200" lvl="0" indent="-330200" algn="l" rtl="0">
              <a:lnSpc>
                <a:spcPct val="100000"/>
              </a:lnSpc>
              <a:spcBef>
                <a:spcPts val="0"/>
              </a:spcBef>
              <a:spcAft>
                <a:spcPts val="0"/>
              </a:spcAft>
              <a:buClr>
                <a:srgbClr val="5F574F"/>
              </a:buClr>
              <a:buSzPts val="2000"/>
              <a:buFont typeface="Calibri"/>
              <a:buNone/>
            </a:pPr>
            <a:endParaRPr sz="2000" i="1">
              <a:solidFill>
                <a:schemeClr val="dk1"/>
              </a:solidFill>
            </a:endParaRPr>
          </a:p>
        </p:txBody>
      </p:sp>
      <p:pic>
        <p:nvPicPr>
          <p:cNvPr id="103" name="Google Shape;103;p2" descr="C:\Users\mdodson\AppData\Local\Microsoft\Windows\Temporary Internet Files\Content.IE5\L3K8N2UL\MP900442488[1].jpg"/>
          <p:cNvPicPr preferRelativeResize="0"/>
          <p:nvPr/>
        </p:nvPicPr>
        <p:blipFill rotWithShape="1">
          <a:blip r:embed="rId3">
            <a:alphaModFix/>
          </a:blip>
          <a:srcRect l="82140" t="25988" b="14853"/>
          <a:stretch/>
        </p:blipFill>
        <p:spPr>
          <a:xfrm>
            <a:off x="5827058" y="1246095"/>
            <a:ext cx="1300097" cy="5611906"/>
          </a:xfrm>
          <a:prstGeom prst="rect">
            <a:avLst/>
          </a:prstGeom>
          <a:noFill/>
          <a:ln>
            <a:noFill/>
          </a:ln>
        </p:spPr>
      </p:pic>
      <p:pic>
        <p:nvPicPr>
          <p:cNvPr id="104" name="Google Shape;104;p2" descr="C:\Users\mdodson\AppData\Local\Microsoft\Windows\Temporary Internet Files\Content.IE5\L3K8N2UL\MP900442488[1].jpg"/>
          <p:cNvPicPr preferRelativeResize="0"/>
          <p:nvPr/>
        </p:nvPicPr>
        <p:blipFill rotWithShape="1">
          <a:blip r:embed="rId3">
            <a:alphaModFix/>
          </a:blip>
          <a:srcRect l="83980" t="25988" b="14853"/>
          <a:stretch/>
        </p:blipFill>
        <p:spPr>
          <a:xfrm>
            <a:off x="7127155" y="1246095"/>
            <a:ext cx="1166161" cy="5611906"/>
          </a:xfrm>
          <a:prstGeom prst="rect">
            <a:avLst/>
          </a:prstGeom>
          <a:noFill/>
          <a:ln>
            <a:noFill/>
          </a:ln>
        </p:spPr>
      </p:pic>
      <p:pic>
        <p:nvPicPr>
          <p:cNvPr id="105" name="Google Shape;105;p2" descr="C:\Users\mdodson\AppData\Local\Microsoft\Windows\Temporary Internet Files\Content.IE5\L3K8N2UL\MP900442488[1].jpg"/>
          <p:cNvPicPr preferRelativeResize="0"/>
          <p:nvPr/>
        </p:nvPicPr>
        <p:blipFill rotWithShape="1">
          <a:blip r:embed="rId3">
            <a:alphaModFix/>
          </a:blip>
          <a:srcRect l="83980" t="25988" b="14853"/>
          <a:stretch/>
        </p:blipFill>
        <p:spPr>
          <a:xfrm>
            <a:off x="7982321" y="1246094"/>
            <a:ext cx="1166161" cy="5611906"/>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20"/>
          <p:cNvSpPr txBox="1">
            <a:spLocks noGrp="1"/>
          </p:cNvSpPr>
          <p:nvPr>
            <p:ph type="title"/>
          </p:nvPr>
        </p:nvSpPr>
        <p:spPr>
          <a:xfrm>
            <a:off x="457200" y="81311"/>
            <a:ext cx="8229600" cy="888834"/>
          </a:xfrm>
          <a:prstGeom prst="rect">
            <a:avLst/>
          </a:prstGeom>
          <a:noFill/>
          <a:ln>
            <a:noFill/>
          </a:ln>
        </p:spPr>
        <p:txBody>
          <a:bodyPr spcFirstLastPara="1" wrap="square" lIns="91425" tIns="45700" rIns="91425" bIns="45700" anchor="ctr" anchorCtr="0">
            <a:noAutofit/>
          </a:bodyPr>
          <a:lstStyle/>
          <a:p>
            <a:pPr marL="0" lvl="0" indent="0" algn="ctr" rtl="0">
              <a:lnSpc>
                <a:spcPct val="78125"/>
              </a:lnSpc>
              <a:spcBef>
                <a:spcPts val="0"/>
              </a:spcBef>
              <a:spcAft>
                <a:spcPts val="0"/>
              </a:spcAft>
              <a:buClr>
                <a:srgbClr val="FFFFFF"/>
              </a:buClr>
              <a:buSzPts val="3200"/>
              <a:buFont typeface="Verdana"/>
              <a:buNone/>
            </a:pPr>
            <a:br>
              <a:rPr lang="en-US"/>
            </a:br>
            <a:r>
              <a:rPr lang="en-US"/>
              <a:t>Content Example</a:t>
            </a:r>
            <a:endParaRPr/>
          </a:p>
        </p:txBody>
      </p:sp>
      <p:sp>
        <p:nvSpPr>
          <p:cNvPr id="231" name="Google Shape;231;p20"/>
          <p:cNvSpPr txBox="1">
            <a:spLocks noGrp="1"/>
          </p:cNvSpPr>
          <p:nvPr>
            <p:ph type="body" idx="1"/>
          </p:nvPr>
        </p:nvSpPr>
        <p:spPr>
          <a:xfrm>
            <a:off x="457200" y="1295400"/>
            <a:ext cx="8153400" cy="50292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2400"/>
              <a:buFont typeface="Verdana"/>
              <a:buChar char="◊"/>
            </a:pPr>
            <a:r>
              <a:rPr lang="en-US" sz="2400">
                <a:solidFill>
                  <a:schemeClr val="dk1"/>
                </a:solidFill>
              </a:rPr>
              <a:t>King listened to several calls and because of past experience, he believed the two people were being very careful on what they said on the phone. </a:t>
            </a:r>
            <a:endParaRPr/>
          </a:p>
          <a:p>
            <a:pPr marL="342900" lvl="0" indent="-342900" algn="l" rtl="0">
              <a:lnSpc>
                <a:spcPct val="100000"/>
              </a:lnSpc>
              <a:spcBef>
                <a:spcPts val="0"/>
              </a:spcBef>
              <a:spcAft>
                <a:spcPts val="0"/>
              </a:spcAft>
              <a:buClr>
                <a:schemeClr val="dk1"/>
              </a:buClr>
              <a:buSzPts val="2400"/>
              <a:buFont typeface="Verdana"/>
              <a:buChar char="◊"/>
            </a:pPr>
            <a:r>
              <a:rPr lang="en-US" sz="2400">
                <a:solidFill>
                  <a:schemeClr val="dk1"/>
                </a:solidFill>
              </a:rPr>
              <a:t>King  identified the offender as Sparks, Jolene #185677. King also identified Sparks as an education tutor.  </a:t>
            </a:r>
            <a:endParaRPr/>
          </a:p>
          <a:p>
            <a:pPr marL="342900" lvl="0" indent="-342900" algn="l" rtl="0">
              <a:lnSpc>
                <a:spcPct val="100000"/>
              </a:lnSpc>
              <a:spcBef>
                <a:spcPts val="0"/>
              </a:spcBef>
              <a:spcAft>
                <a:spcPts val="0"/>
              </a:spcAft>
              <a:buClr>
                <a:schemeClr val="dk1"/>
              </a:buClr>
              <a:buSzPts val="2400"/>
              <a:buFont typeface="Verdana"/>
              <a:buChar char="◊"/>
            </a:pPr>
            <a:r>
              <a:rPr lang="en-US" sz="2400">
                <a:solidFill>
                  <a:schemeClr val="dk1"/>
                </a:solidFill>
              </a:rPr>
              <a:t>King then contacted Education Director Paul Clifford and requested he come to his office. King asked Clifford to listen to a phone call to see if he thought it could be any of his education staff. Clifford listened to the phone call and told King he believed it was teacher, Jonathan  Olson</a:t>
            </a:r>
            <a:endParaRPr/>
          </a:p>
          <a:p>
            <a:pPr marL="0" lvl="0" indent="0" algn="l" rtl="0">
              <a:lnSpc>
                <a:spcPct val="100000"/>
              </a:lnSpc>
              <a:spcBef>
                <a:spcPts val="0"/>
              </a:spcBef>
              <a:spcAft>
                <a:spcPts val="0"/>
              </a:spcAft>
              <a:buClr>
                <a:srgbClr val="5F574F"/>
              </a:buClr>
              <a:buSzPts val="2600"/>
              <a:buFont typeface="Verdana"/>
              <a:buNone/>
            </a:pPr>
            <a:endParaRPr sz="2600">
              <a:solidFill>
                <a:schemeClr val="dk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21"/>
          <p:cNvSpPr txBox="1">
            <a:spLocks noGrp="1"/>
          </p:cNvSpPr>
          <p:nvPr>
            <p:ph type="title"/>
          </p:nvPr>
        </p:nvSpPr>
        <p:spPr>
          <a:xfrm>
            <a:off x="457200" y="81310"/>
            <a:ext cx="8229600" cy="1137889"/>
          </a:xfrm>
          <a:prstGeom prst="rect">
            <a:avLst/>
          </a:prstGeom>
          <a:noFill/>
          <a:ln>
            <a:noFill/>
          </a:ln>
        </p:spPr>
        <p:txBody>
          <a:bodyPr spcFirstLastPara="1" wrap="square" lIns="91425" tIns="45700" rIns="91425" bIns="45700" anchor="ctr" anchorCtr="0">
            <a:noAutofit/>
          </a:bodyPr>
          <a:lstStyle/>
          <a:p>
            <a:pPr marL="0" lvl="0" indent="0" algn="ctr" rtl="0">
              <a:lnSpc>
                <a:spcPct val="78125"/>
              </a:lnSpc>
              <a:spcBef>
                <a:spcPts val="0"/>
              </a:spcBef>
              <a:spcAft>
                <a:spcPts val="0"/>
              </a:spcAft>
              <a:buClr>
                <a:srgbClr val="FFFFFF"/>
              </a:buClr>
              <a:buSzPts val="3200"/>
              <a:buFont typeface="Verdana"/>
              <a:buNone/>
            </a:pPr>
            <a:r>
              <a:rPr lang="en-US"/>
              <a:t>Content Example</a:t>
            </a:r>
            <a:endParaRPr/>
          </a:p>
        </p:txBody>
      </p:sp>
      <p:sp>
        <p:nvSpPr>
          <p:cNvPr id="237" name="Google Shape;237;p21"/>
          <p:cNvSpPr txBox="1">
            <a:spLocks noGrp="1"/>
          </p:cNvSpPr>
          <p:nvPr>
            <p:ph type="body" idx="1"/>
          </p:nvPr>
        </p:nvSpPr>
        <p:spPr>
          <a:xfrm>
            <a:off x="457200" y="1752600"/>
            <a:ext cx="8229600" cy="4906963"/>
          </a:xfrm>
          <a:prstGeom prst="rect">
            <a:avLst/>
          </a:prstGeom>
          <a:noFill/>
          <a:ln>
            <a:noFill/>
          </a:ln>
        </p:spPr>
        <p:txBody>
          <a:bodyPr spcFirstLastPara="1" wrap="square" lIns="91425" tIns="45700" rIns="91425" bIns="45700" anchor="t" anchorCtr="0">
            <a:noAutofit/>
          </a:bodyPr>
          <a:lstStyle/>
          <a:p>
            <a:pPr marL="457200" marR="0" lvl="0" indent="-457200" algn="l" rtl="0">
              <a:lnSpc>
                <a:spcPct val="100000"/>
              </a:lnSpc>
              <a:spcBef>
                <a:spcPts val="0"/>
              </a:spcBef>
              <a:spcAft>
                <a:spcPts val="0"/>
              </a:spcAft>
              <a:buClr>
                <a:schemeClr val="dk1"/>
              </a:buClr>
              <a:buSzPts val="2800"/>
              <a:buFont typeface="Verdana"/>
              <a:buChar char="◊"/>
            </a:pPr>
            <a:r>
              <a:rPr lang="en-US" sz="2800">
                <a:solidFill>
                  <a:schemeClr val="dk1"/>
                </a:solidFill>
              </a:rPr>
              <a:t>At the beginning of the interview, I asked Olson what kind of a relationship he had with Offender Sparks. Olson responded: “I trusted her; I respected her as a person and as a worker. She always treated me with respect. I like Jolene.” Olson denied telling Sparks personal information about himself. </a:t>
            </a:r>
            <a:endParaRPr sz="2800">
              <a:solidFill>
                <a:schemeClr val="dk1"/>
              </a:solidFill>
            </a:endParaRPr>
          </a:p>
          <a:p>
            <a:pPr marL="285750" lvl="0" indent="-107950" algn="l" rtl="0">
              <a:lnSpc>
                <a:spcPct val="100000"/>
              </a:lnSpc>
              <a:spcBef>
                <a:spcPts val="0"/>
              </a:spcBef>
              <a:spcAft>
                <a:spcPts val="0"/>
              </a:spcAft>
              <a:buClr>
                <a:srgbClr val="5F574F"/>
              </a:buClr>
              <a:buSzPts val="2800"/>
              <a:buFont typeface="Arial"/>
              <a:buNone/>
            </a:pPr>
            <a:endParaRPr>
              <a:solidFill>
                <a:schemeClr val="dk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22"/>
          <p:cNvSpPr txBox="1">
            <a:spLocks noGrp="1"/>
          </p:cNvSpPr>
          <p:nvPr>
            <p:ph type="title"/>
          </p:nvPr>
        </p:nvSpPr>
        <p:spPr>
          <a:xfrm>
            <a:off x="457200" y="81311"/>
            <a:ext cx="8229600" cy="888834"/>
          </a:xfrm>
          <a:prstGeom prst="rect">
            <a:avLst/>
          </a:prstGeom>
          <a:noFill/>
          <a:ln>
            <a:noFill/>
          </a:ln>
        </p:spPr>
        <p:txBody>
          <a:bodyPr spcFirstLastPara="1" wrap="square" lIns="91425" tIns="45700" rIns="91425" bIns="45700" anchor="ctr" anchorCtr="0">
            <a:noAutofit/>
          </a:bodyPr>
          <a:lstStyle/>
          <a:p>
            <a:pPr marL="0" lvl="0" indent="0" algn="ctr" rtl="0">
              <a:lnSpc>
                <a:spcPct val="78125"/>
              </a:lnSpc>
              <a:spcBef>
                <a:spcPts val="0"/>
              </a:spcBef>
              <a:spcAft>
                <a:spcPts val="0"/>
              </a:spcAft>
              <a:buClr>
                <a:srgbClr val="FFFFFF"/>
              </a:buClr>
              <a:buSzPts val="3200"/>
              <a:buFont typeface="Verdana"/>
              <a:buNone/>
            </a:pPr>
            <a:br>
              <a:rPr lang="en-US"/>
            </a:br>
            <a:r>
              <a:rPr lang="en-US"/>
              <a:t>Content Example</a:t>
            </a:r>
            <a:endParaRPr/>
          </a:p>
        </p:txBody>
      </p:sp>
      <p:sp>
        <p:nvSpPr>
          <p:cNvPr id="243" name="Google Shape;243;p22"/>
          <p:cNvSpPr txBox="1">
            <a:spLocks noGrp="1"/>
          </p:cNvSpPr>
          <p:nvPr>
            <p:ph type="body" idx="1"/>
          </p:nvPr>
        </p:nvSpPr>
        <p:spPr>
          <a:xfrm>
            <a:off x="457200" y="1371600"/>
            <a:ext cx="8229600" cy="4906963"/>
          </a:xfrm>
          <a:prstGeom prst="rect">
            <a:avLst/>
          </a:prstGeom>
          <a:noFill/>
          <a:ln>
            <a:noFill/>
          </a:ln>
        </p:spPr>
        <p:txBody>
          <a:bodyPr spcFirstLastPara="1" wrap="square" lIns="91425" tIns="45700" rIns="91425" bIns="45700" anchor="t" anchorCtr="0">
            <a:noAutofit/>
          </a:bodyPr>
          <a:lstStyle/>
          <a:p>
            <a:pPr marL="457200" lvl="0" indent="-457200" algn="l" rtl="0">
              <a:lnSpc>
                <a:spcPct val="100000"/>
              </a:lnSpc>
              <a:spcBef>
                <a:spcPts val="0"/>
              </a:spcBef>
              <a:spcAft>
                <a:spcPts val="0"/>
              </a:spcAft>
              <a:buClr>
                <a:schemeClr val="dk1"/>
              </a:buClr>
              <a:buSzPts val="2600"/>
              <a:buFont typeface="Verdana"/>
              <a:buChar char="◊"/>
            </a:pPr>
            <a:r>
              <a:rPr lang="en-US" sz="2600">
                <a:solidFill>
                  <a:schemeClr val="dk1"/>
                </a:solidFill>
              </a:rPr>
              <a:t>At first, Olson adamantly denied any physical contact with Sparks. Later, Olson admitted and said, “I’ve been inappropriate.” Olson then admitted Sparks has touched him in the genital area, underneath his underwear. Olson admitted he had put his penis in her mouth. Olson also admitted kissing Sparks. Olson stated this took place in his office.  </a:t>
            </a:r>
            <a:endParaRPr/>
          </a:p>
          <a:p>
            <a:pPr marL="457200" lvl="0" indent="-292100" algn="l" rtl="0">
              <a:lnSpc>
                <a:spcPct val="100000"/>
              </a:lnSpc>
              <a:spcBef>
                <a:spcPts val="0"/>
              </a:spcBef>
              <a:spcAft>
                <a:spcPts val="0"/>
              </a:spcAft>
              <a:buClr>
                <a:srgbClr val="5F574F"/>
              </a:buClr>
              <a:buSzPts val="2600"/>
              <a:buFont typeface="Verdana"/>
              <a:buNone/>
            </a:pPr>
            <a:endParaRPr sz="2600">
              <a:solidFill>
                <a:schemeClr val="dk1"/>
              </a:solidFill>
            </a:endParaRPr>
          </a:p>
          <a:p>
            <a:pPr marL="457200" lvl="0" indent="-457200" algn="l" rtl="0">
              <a:lnSpc>
                <a:spcPct val="100000"/>
              </a:lnSpc>
              <a:spcBef>
                <a:spcPts val="0"/>
              </a:spcBef>
              <a:spcAft>
                <a:spcPts val="0"/>
              </a:spcAft>
              <a:buClr>
                <a:schemeClr val="dk1"/>
              </a:buClr>
              <a:buSzPts val="2600"/>
              <a:buFont typeface="Verdana"/>
              <a:buChar char="◊"/>
            </a:pPr>
            <a:r>
              <a:rPr lang="en-US" sz="2600">
                <a:solidFill>
                  <a:schemeClr val="dk1"/>
                </a:solidFill>
              </a:rPr>
              <a:t>I terminated the interview and contacted New York City Police. </a:t>
            </a:r>
            <a:endParaRPr/>
          </a:p>
          <a:p>
            <a:pPr marL="0" lvl="0" indent="0" algn="l" rtl="0">
              <a:lnSpc>
                <a:spcPct val="100000"/>
              </a:lnSpc>
              <a:spcBef>
                <a:spcPts val="0"/>
              </a:spcBef>
              <a:spcAft>
                <a:spcPts val="0"/>
              </a:spcAft>
              <a:buClr>
                <a:srgbClr val="5F574F"/>
              </a:buClr>
              <a:buSzPts val="2800"/>
              <a:buFont typeface="Verdana"/>
              <a:buNone/>
            </a:pPr>
            <a:endParaRPr>
              <a:solidFill>
                <a:schemeClr val="dk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23"/>
          <p:cNvSpPr txBox="1">
            <a:spLocks noGrp="1"/>
          </p:cNvSpPr>
          <p:nvPr>
            <p:ph type="title"/>
          </p:nvPr>
        </p:nvSpPr>
        <p:spPr>
          <a:xfrm>
            <a:off x="457200" y="81311"/>
            <a:ext cx="8229600" cy="888834"/>
          </a:xfrm>
          <a:prstGeom prst="rect">
            <a:avLst/>
          </a:prstGeom>
          <a:noFill/>
          <a:ln>
            <a:noFill/>
          </a:ln>
        </p:spPr>
        <p:txBody>
          <a:bodyPr spcFirstLastPara="1" wrap="square" lIns="91425" tIns="45700" rIns="91425" bIns="45700" anchor="ctr" anchorCtr="0">
            <a:noAutofit/>
          </a:bodyPr>
          <a:lstStyle/>
          <a:p>
            <a:pPr marL="0" lvl="0" indent="0" algn="ctr" rtl="0">
              <a:lnSpc>
                <a:spcPct val="78125"/>
              </a:lnSpc>
              <a:spcBef>
                <a:spcPts val="0"/>
              </a:spcBef>
              <a:spcAft>
                <a:spcPts val="0"/>
              </a:spcAft>
              <a:buClr>
                <a:srgbClr val="FFFFFF"/>
              </a:buClr>
              <a:buSzPts val="3200"/>
              <a:buFont typeface="Verdana"/>
              <a:buNone/>
            </a:pPr>
            <a:br>
              <a:rPr lang="en-US"/>
            </a:br>
            <a:br>
              <a:rPr lang="en-US"/>
            </a:br>
            <a:r>
              <a:rPr lang="en-US"/>
              <a:t>Writing the Final Report</a:t>
            </a:r>
            <a:br>
              <a:rPr lang="en-US"/>
            </a:br>
            <a:endParaRPr/>
          </a:p>
        </p:txBody>
      </p:sp>
      <p:sp>
        <p:nvSpPr>
          <p:cNvPr id="249" name="Google Shape;249;p23"/>
          <p:cNvSpPr txBox="1">
            <a:spLocks noGrp="1"/>
          </p:cNvSpPr>
          <p:nvPr>
            <p:ph type="body" idx="1"/>
          </p:nvPr>
        </p:nvSpPr>
        <p:spPr>
          <a:xfrm>
            <a:off x="457200" y="1271752"/>
            <a:ext cx="8534400" cy="5334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5F574F"/>
              </a:buClr>
              <a:buSzPts val="2800"/>
              <a:buNone/>
            </a:pPr>
            <a:endParaRPr>
              <a:solidFill>
                <a:schemeClr val="dk1"/>
              </a:solidFill>
            </a:endParaRPr>
          </a:p>
          <a:p>
            <a:pPr marL="0" lvl="0" indent="0" algn="l" rtl="0">
              <a:lnSpc>
                <a:spcPct val="100000"/>
              </a:lnSpc>
              <a:spcBef>
                <a:spcPts val="0"/>
              </a:spcBef>
              <a:spcAft>
                <a:spcPts val="0"/>
              </a:spcAft>
              <a:buClr>
                <a:schemeClr val="dk1"/>
              </a:buClr>
              <a:buSzPts val="2800"/>
              <a:buNone/>
            </a:pPr>
            <a:r>
              <a:rPr lang="en-US">
                <a:solidFill>
                  <a:schemeClr val="dk1"/>
                </a:solidFill>
              </a:rPr>
              <a:t>Writing Tips</a:t>
            </a:r>
            <a:endParaRPr/>
          </a:p>
          <a:p>
            <a:pPr marL="0" lvl="0" indent="0" algn="l" rtl="0">
              <a:lnSpc>
                <a:spcPct val="100000"/>
              </a:lnSpc>
              <a:spcBef>
                <a:spcPts val="0"/>
              </a:spcBef>
              <a:spcAft>
                <a:spcPts val="0"/>
              </a:spcAft>
              <a:buClr>
                <a:srgbClr val="5F574F"/>
              </a:buClr>
              <a:buSzPts val="2800"/>
              <a:buNone/>
            </a:pPr>
            <a:endParaRPr>
              <a:solidFill>
                <a:schemeClr val="dk1"/>
              </a:solidFill>
            </a:endParaRPr>
          </a:p>
          <a:p>
            <a:pPr marL="457200" lvl="0" indent="-279400" algn="l" rtl="0">
              <a:lnSpc>
                <a:spcPct val="100000"/>
              </a:lnSpc>
              <a:spcBef>
                <a:spcPts val="0"/>
              </a:spcBef>
              <a:spcAft>
                <a:spcPts val="0"/>
              </a:spcAft>
              <a:buClr>
                <a:srgbClr val="5F574F"/>
              </a:buClr>
              <a:buSzPts val="2800"/>
              <a:buFont typeface="Verdana"/>
              <a:buNone/>
            </a:pPr>
            <a:endParaRPr>
              <a:solidFill>
                <a:schemeClr val="dk1"/>
              </a:solidFill>
            </a:endParaRPr>
          </a:p>
          <a:p>
            <a:pPr marL="688975" lvl="0" indent="-457200" algn="l" rtl="0">
              <a:lnSpc>
                <a:spcPct val="100000"/>
              </a:lnSpc>
              <a:spcBef>
                <a:spcPts val="0"/>
              </a:spcBef>
              <a:spcAft>
                <a:spcPts val="0"/>
              </a:spcAft>
              <a:buClr>
                <a:schemeClr val="dk1"/>
              </a:buClr>
              <a:buSzPts val="2800"/>
              <a:buFont typeface="Verdana"/>
              <a:buChar char="◊"/>
            </a:pPr>
            <a:r>
              <a:rPr lang="en-US">
                <a:solidFill>
                  <a:schemeClr val="dk1"/>
                </a:solidFill>
              </a:rPr>
              <a:t>NO:  Jack is irresponsible; </a:t>
            </a:r>
            <a:endParaRPr/>
          </a:p>
          <a:p>
            <a:pPr marL="688975" lvl="1" indent="0" algn="l" rtl="0">
              <a:lnSpc>
                <a:spcPct val="100000"/>
              </a:lnSpc>
              <a:spcBef>
                <a:spcPts val="0"/>
              </a:spcBef>
              <a:spcAft>
                <a:spcPts val="0"/>
              </a:spcAft>
              <a:buClr>
                <a:schemeClr val="dk1"/>
              </a:buClr>
              <a:buSzPts val="2800"/>
              <a:buNone/>
            </a:pPr>
            <a:r>
              <a:rPr lang="en-US">
                <a:solidFill>
                  <a:schemeClr val="dk1"/>
                </a:solidFill>
              </a:rPr>
              <a:t>he is always late.</a:t>
            </a:r>
            <a:endParaRPr/>
          </a:p>
          <a:p>
            <a:pPr marL="688975" lvl="0" indent="-279400" algn="l" rtl="0">
              <a:lnSpc>
                <a:spcPct val="100000"/>
              </a:lnSpc>
              <a:spcBef>
                <a:spcPts val="0"/>
              </a:spcBef>
              <a:spcAft>
                <a:spcPts val="0"/>
              </a:spcAft>
              <a:buClr>
                <a:srgbClr val="5F574F"/>
              </a:buClr>
              <a:buSzPts val="2800"/>
              <a:buFont typeface="Verdana"/>
              <a:buNone/>
            </a:pPr>
            <a:endParaRPr>
              <a:solidFill>
                <a:schemeClr val="dk1"/>
              </a:solidFill>
            </a:endParaRPr>
          </a:p>
          <a:p>
            <a:pPr marL="688975" lvl="0" indent="-457200" algn="l" rtl="0">
              <a:lnSpc>
                <a:spcPct val="100000"/>
              </a:lnSpc>
              <a:spcBef>
                <a:spcPts val="0"/>
              </a:spcBef>
              <a:spcAft>
                <a:spcPts val="0"/>
              </a:spcAft>
              <a:buClr>
                <a:schemeClr val="dk1"/>
              </a:buClr>
              <a:buSzPts val="2800"/>
              <a:buFont typeface="Verdana"/>
              <a:buChar char="◊"/>
            </a:pPr>
            <a:r>
              <a:rPr lang="en-US">
                <a:solidFill>
                  <a:schemeClr val="dk1"/>
                </a:solidFill>
              </a:rPr>
              <a:t>YES:  During the past six months, Jack was late eight times.</a:t>
            </a:r>
            <a:endParaRPr/>
          </a:p>
          <a:p>
            <a:pPr marL="0" lvl="0" indent="0" algn="l" rtl="0">
              <a:lnSpc>
                <a:spcPct val="100000"/>
              </a:lnSpc>
              <a:spcBef>
                <a:spcPts val="0"/>
              </a:spcBef>
              <a:spcAft>
                <a:spcPts val="0"/>
              </a:spcAft>
              <a:buClr>
                <a:srgbClr val="5F574F"/>
              </a:buClr>
              <a:buSzPts val="2800"/>
              <a:buFont typeface="Verdana"/>
              <a:buNone/>
            </a:pPr>
            <a:endParaRPr>
              <a:solidFill>
                <a:schemeClr val="dk1"/>
              </a:solidFill>
            </a:endParaRPr>
          </a:p>
        </p:txBody>
      </p:sp>
      <p:pic>
        <p:nvPicPr>
          <p:cNvPr id="250" name="Google Shape;250;p23"/>
          <p:cNvPicPr preferRelativeResize="0"/>
          <p:nvPr/>
        </p:nvPicPr>
        <p:blipFill rotWithShape="1">
          <a:blip r:embed="rId3">
            <a:alphaModFix/>
          </a:blip>
          <a:srcRect/>
          <a:stretch/>
        </p:blipFill>
        <p:spPr>
          <a:xfrm>
            <a:off x="6096000" y="1592317"/>
            <a:ext cx="2667000" cy="2343389"/>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24"/>
          <p:cNvSpPr txBox="1">
            <a:spLocks noGrp="1"/>
          </p:cNvSpPr>
          <p:nvPr>
            <p:ph type="title"/>
          </p:nvPr>
        </p:nvSpPr>
        <p:spPr>
          <a:xfrm>
            <a:off x="457200" y="81311"/>
            <a:ext cx="8229600" cy="888834"/>
          </a:xfrm>
          <a:prstGeom prst="rect">
            <a:avLst/>
          </a:prstGeom>
          <a:noFill/>
          <a:ln>
            <a:noFill/>
          </a:ln>
        </p:spPr>
        <p:txBody>
          <a:bodyPr spcFirstLastPara="1" wrap="square" lIns="91425" tIns="45700" rIns="91425" bIns="45700" anchor="ctr" anchorCtr="0">
            <a:noAutofit/>
          </a:bodyPr>
          <a:lstStyle/>
          <a:p>
            <a:pPr marL="0" lvl="0" indent="0" algn="ctr" rtl="0">
              <a:lnSpc>
                <a:spcPct val="78125"/>
              </a:lnSpc>
              <a:spcBef>
                <a:spcPts val="0"/>
              </a:spcBef>
              <a:spcAft>
                <a:spcPts val="0"/>
              </a:spcAft>
              <a:buClr>
                <a:srgbClr val="FFFFFF"/>
              </a:buClr>
              <a:buSzPts val="3200"/>
              <a:buFont typeface="Verdana"/>
              <a:buNone/>
            </a:pPr>
            <a:br>
              <a:rPr lang="en-US"/>
            </a:br>
            <a:r>
              <a:rPr lang="en-US"/>
              <a:t>Writing the Final Report</a:t>
            </a:r>
            <a:endParaRPr/>
          </a:p>
        </p:txBody>
      </p:sp>
      <p:sp>
        <p:nvSpPr>
          <p:cNvPr id="256" name="Google Shape;256;p24"/>
          <p:cNvSpPr txBox="1">
            <a:spLocks noGrp="1"/>
          </p:cNvSpPr>
          <p:nvPr>
            <p:ph type="body" idx="1"/>
          </p:nvPr>
        </p:nvSpPr>
        <p:spPr>
          <a:xfrm>
            <a:off x="457200" y="1219200"/>
            <a:ext cx="8229600" cy="490696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5F574F"/>
              </a:buClr>
              <a:buSzPts val="2800"/>
              <a:buNone/>
            </a:pPr>
            <a:endParaRPr>
              <a:solidFill>
                <a:schemeClr val="dk1"/>
              </a:solidFill>
            </a:endParaRPr>
          </a:p>
          <a:p>
            <a:pPr marL="0" lvl="0" indent="0" algn="l" rtl="0">
              <a:lnSpc>
                <a:spcPct val="100000"/>
              </a:lnSpc>
              <a:spcBef>
                <a:spcPts val="0"/>
              </a:spcBef>
              <a:spcAft>
                <a:spcPts val="0"/>
              </a:spcAft>
              <a:buClr>
                <a:schemeClr val="dk1"/>
              </a:buClr>
              <a:buSzPts val="2800"/>
              <a:buNone/>
            </a:pPr>
            <a:r>
              <a:rPr lang="en-US">
                <a:solidFill>
                  <a:schemeClr val="dk1"/>
                </a:solidFill>
              </a:rPr>
              <a:t>Writing Tips</a:t>
            </a:r>
            <a:endParaRPr/>
          </a:p>
          <a:p>
            <a:pPr marL="457200" lvl="0" indent="-279400" algn="l" rtl="0">
              <a:lnSpc>
                <a:spcPct val="100000"/>
              </a:lnSpc>
              <a:spcBef>
                <a:spcPts val="0"/>
              </a:spcBef>
              <a:spcAft>
                <a:spcPts val="0"/>
              </a:spcAft>
              <a:buClr>
                <a:srgbClr val="5F574F"/>
              </a:buClr>
              <a:buSzPts val="2800"/>
              <a:buFont typeface="Noto Sans Symbols"/>
              <a:buNone/>
            </a:pPr>
            <a:endParaRPr>
              <a:solidFill>
                <a:schemeClr val="dk1"/>
              </a:solidFill>
            </a:endParaRPr>
          </a:p>
          <a:p>
            <a:pPr marL="1031875" lvl="0" indent="-457200" algn="l" rtl="0">
              <a:lnSpc>
                <a:spcPct val="100000"/>
              </a:lnSpc>
              <a:spcBef>
                <a:spcPts val="0"/>
              </a:spcBef>
              <a:spcAft>
                <a:spcPts val="0"/>
              </a:spcAft>
              <a:buClr>
                <a:srgbClr val="595959"/>
              </a:buClr>
              <a:buSzPts val="2800"/>
              <a:buFont typeface="Verdana"/>
              <a:buChar char="◊"/>
            </a:pPr>
            <a:r>
              <a:rPr lang="en-US">
                <a:solidFill>
                  <a:schemeClr val="dk1"/>
                </a:solidFill>
              </a:rPr>
              <a:t>NO:  Jill is incompetent; her performance is terrible.</a:t>
            </a:r>
            <a:endParaRPr/>
          </a:p>
          <a:p>
            <a:pPr marL="1031875" lvl="0" indent="-279400" algn="l" rtl="0">
              <a:lnSpc>
                <a:spcPct val="100000"/>
              </a:lnSpc>
              <a:spcBef>
                <a:spcPts val="0"/>
              </a:spcBef>
              <a:spcAft>
                <a:spcPts val="0"/>
              </a:spcAft>
              <a:buClr>
                <a:srgbClr val="595959"/>
              </a:buClr>
              <a:buSzPts val="2800"/>
              <a:buFont typeface="Verdana"/>
              <a:buNone/>
            </a:pPr>
            <a:endParaRPr>
              <a:solidFill>
                <a:schemeClr val="dk1"/>
              </a:solidFill>
            </a:endParaRPr>
          </a:p>
          <a:p>
            <a:pPr marL="1031875" lvl="0" indent="-457200" algn="l" rtl="0">
              <a:lnSpc>
                <a:spcPct val="100000"/>
              </a:lnSpc>
              <a:spcBef>
                <a:spcPts val="0"/>
              </a:spcBef>
              <a:spcAft>
                <a:spcPts val="0"/>
              </a:spcAft>
              <a:buClr>
                <a:srgbClr val="595959"/>
              </a:buClr>
              <a:buSzPts val="2800"/>
              <a:buFont typeface="Verdana"/>
              <a:buChar char="◊"/>
            </a:pPr>
            <a:r>
              <a:rPr lang="en-US">
                <a:solidFill>
                  <a:schemeClr val="dk1"/>
                </a:solidFill>
              </a:rPr>
              <a:t>YES:  Jill has made the following remarks in the work place: ____________. I have received complaints from two coworkers.</a:t>
            </a:r>
            <a:endParaRPr/>
          </a:p>
        </p:txBody>
      </p:sp>
      <p:pic>
        <p:nvPicPr>
          <p:cNvPr id="257" name="Google Shape;257;p24"/>
          <p:cNvPicPr preferRelativeResize="0"/>
          <p:nvPr/>
        </p:nvPicPr>
        <p:blipFill rotWithShape="1">
          <a:blip r:embed="rId3">
            <a:alphaModFix/>
          </a:blip>
          <a:srcRect/>
          <a:stretch/>
        </p:blipFill>
        <p:spPr>
          <a:xfrm>
            <a:off x="6819900" y="1371600"/>
            <a:ext cx="2171701" cy="14478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25"/>
          <p:cNvSpPr txBox="1">
            <a:spLocks noGrp="1"/>
          </p:cNvSpPr>
          <p:nvPr>
            <p:ph type="title"/>
          </p:nvPr>
        </p:nvSpPr>
        <p:spPr>
          <a:xfrm>
            <a:off x="457200" y="81310"/>
            <a:ext cx="8229600" cy="1061689"/>
          </a:xfrm>
          <a:prstGeom prst="rect">
            <a:avLst/>
          </a:prstGeom>
          <a:noFill/>
          <a:ln>
            <a:noFill/>
          </a:ln>
        </p:spPr>
        <p:txBody>
          <a:bodyPr spcFirstLastPara="1" wrap="square" lIns="91425" tIns="45700" rIns="91425" bIns="45700" anchor="ctr" anchorCtr="0">
            <a:noAutofit/>
          </a:bodyPr>
          <a:lstStyle/>
          <a:p>
            <a:pPr marL="0" lvl="0" indent="0" algn="ctr" rtl="0">
              <a:lnSpc>
                <a:spcPct val="78125"/>
              </a:lnSpc>
              <a:spcBef>
                <a:spcPts val="0"/>
              </a:spcBef>
              <a:spcAft>
                <a:spcPts val="0"/>
              </a:spcAft>
              <a:buClr>
                <a:srgbClr val="FFFFFF"/>
              </a:buClr>
              <a:buSzPts val="3200"/>
              <a:buFont typeface="Verdana"/>
              <a:buNone/>
            </a:pPr>
            <a:r>
              <a:rPr lang="en-US"/>
              <a:t>Writing the Final Report </a:t>
            </a:r>
            <a:endParaRPr/>
          </a:p>
        </p:txBody>
      </p:sp>
      <p:sp>
        <p:nvSpPr>
          <p:cNvPr id="263" name="Google Shape;263;p25"/>
          <p:cNvSpPr txBox="1"/>
          <p:nvPr/>
        </p:nvSpPr>
        <p:spPr>
          <a:xfrm>
            <a:off x="152400" y="1447800"/>
            <a:ext cx="8001000" cy="489364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2600"/>
              <a:buFont typeface="Noto Sans Symbols"/>
              <a:buNone/>
            </a:pPr>
            <a:r>
              <a:rPr lang="en-US" sz="2600" b="0" i="0" u="none" strike="noStrike" cap="none">
                <a:solidFill>
                  <a:schemeClr val="dk1"/>
                </a:solidFill>
                <a:latin typeface="Verdana"/>
                <a:ea typeface="Verdana"/>
                <a:cs typeface="Verdana"/>
                <a:sym typeface="Verdana"/>
              </a:rPr>
              <a:t>Writing Tips</a:t>
            </a:r>
            <a:endParaRPr/>
          </a:p>
          <a:p>
            <a:pPr marL="0" marR="0" lvl="0" indent="0" algn="l" rtl="0">
              <a:spcBef>
                <a:spcPts val="0"/>
              </a:spcBef>
              <a:spcAft>
                <a:spcPts val="0"/>
              </a:spcAft>
              <a:buClr>
                <a:schemeClr val="dk1"/>
              </a:buClr>
              <a:buSzPts val="2600"/>
              <a:buFont typeface="Noto Sans Symbols"/>
              <a:buNone/>
            </a:pPr>
            <a:endParaRPr sz="2600" b="0" i="0" u="none" strike="noStrike" cap="none">
              <a:solidFill>
                <a:schemeClr val="dk1"/>
              </a:solidFill>
              <a:latin typeface="Verdana"/>
              <a:ea typeface="Verdana"/>
              <a:cs typeface="Verdana"/>
              <a:sym typeface="Verdana"/>
            </a:endParaRPr>
          </a:p>
          <a:p>
            <a:pPr marL="0" marR="0" lvl="0" indent="0" algn="l" rtl="0">
              <a:spcBef>
                <a:spcPts val="0"/>
              </a:spcBef>
              <a:spcAft>
                <a:spcPts val="0"/>
              </a:spcAft>
              <a:buClr>
                <a:schemeClr val="dk1"/>
              </a:buClr>
              <a:buSzPts val="2600"/>
              <a:buFont typeface="Noto Sans Symbols"/>
              <a:buNone/>
            </a:pPr>
            <a:endParaRPr sz="2600" b="0" i="0" u="none" strike="noStrike" cap="none">
              <a:solidFill>
                <a:schemeClr val="dk1"/>
              </a:solidFill>
              <a:latin typeface="Verdana"/>
              <a:ea typeface="Verdana"/>
              <a:cs typeface="Verdana"/>
              <a:sym typeface="Verdana"/>
            </a:endParaRPr>
          </a:p>
          <a:p>
            <a:pPr marL="1031875" marR="0" lvl="0" indent="-457200" algn="l" rtl="0">
              <a:spcBef>
                <a:spcPts val="0"/>
              </a:spcBef>
              <a:spcAft>
                <a:spcPts val="0"/>
              </a:spcAft>
              <a:buClr>
                <a:srgbClr val="595959"/>
              </a:buClr>
              <a:buSzPts val="2600"/>
              <a:buFont typeface="Verdana"/>
              <a:buChar char="◊"/>
            </a:pPr>
            <a:r>
              <a:rPr lang="en-US" sz="2600" b="0" i="0" u="none" strike="noStrike" cap="none">
                <a:solidFill>
                  <a:schemeClr val="dk1"/>
                </a:solidFill>
                <a:latin typeface="Verdana"/>
                <a:ea typeface="Verdana"/>
                <a:cs typeface="Verdana"/>
                <a:sym typeface="Verdana"/>
              </a:rPr>
              <a:t>NO:  Pat disrupts the organization and pulls everyone’s performance down.</a:t>
            </a:r>
            <a:endParaRPr/>
          </a:p>
          <a:p>
            <a:pPr marL="1031875" marR="0" lvl="0" indent="-292100" algn="l" rtl="0">
              <a:spcBef>
                <a:spcPts val="0"/>
              </a:spcBef>
              <a:spcAft>
                <a:spcPts val="0"/>
              </a:spcAft>
              <a:buClr>
                <a:srgbClr val="595959"/>
              </a:buClr>
              <a:buSzPts val="2600"/>
              <a:buFont typeface="Verdana"/>
              <a:buNone/>
            </a:pPr>
            <a:endParaRPr sz="2600" b="0" i="0" u="none" strike="noStrike" cap="none">
              <a:solidFill>
                <a:schemeClr val="dk1"/>
              </a:solidFill>
              <a:latin typeface="Verdana"/>
              <a:ea typeface="Verdana"/>
              <a:cs typeface="Verdana"/>
              <a:sym typeface="Verdana"/>
            </a:endParaRPr>
          </a:p>
          <a:p>
            <a:pPr marL="1031875" marR="0" lvl="0" indent="-457200" algn="l" rtl="0">
              <a:spcBef>
                <a:spcPts val="0"/>
              </a:spcBef>
              <a:spcAft>
                <a:spcPts val="0"/>
              </a:spcAft>
              <a:buClr>
                <a:srgbClr val="595959"/>
              </a:buClr>
              <a:buSzPts val="2600"/>
              <a:buFont typeface="Verdana"/>
              <a:buChar char="◊"/>
            </a:pPr>
            <a:r>
              <a:rPr lang="en-US" sz="2600" b="0" i="0" u="none" strike="noStrike" cap="none">
                <a:solidFill>
                  <a:schemeClr val="dk1"/>
                </a:solidFill>
                <a:latin typeface="Verdana"/>
                <a:ea typeface="Verdana"/>
                <a:cs typeface="Verdana"/>
                <a:sym typeface="Verdana"/>
              </a:rPr>
              <a:t>YES:  On two occasions, Pat had loud arguments with coworkers. When asked by me about these incidents, she admitted she should not have yelled. Employees X, Y, and Z have complained about her behavior.</a:t>
            </a:r>
            <a:endParaRPr/>
          </a:p>
        </p:txBody>
      </p:sp>
      <p:pic>
        <p:nvPicPr>
          <p:cNvPr id="264" name="Google Shape;264;p25"/>
          <p:cNvPicPr preferRelativeResize="0"/>
          <p:nvPr/>
        </p:nvPicPr>
        <p:blipFill rotWithShape="1">
          <a:blip r:embed="rId3">
            <a:alphaModFix/>
          </a:blip>
          <a:srcRect/>
          <a:stretch/>
        </p:blipFill>
        <p:spPr>
          <a:xfrm>
            <a:off x="6934200" y="1322546"/>
            <a:ext cx="1981200" cy="130264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26"/>
          <p:cNvSpPr txBox="1">
            <a:spLocks noGrp="1"/>
          </p:cNvSpPr>
          <p:nvPr>
            <p:ph type="title"/>
          </p:nvPr>
        </p:nvSpPr>
        <p:spPr>
          <a:xfrm>
            <a:off x="457200" y="81311"/>
            <a:ext cx="8229600" cy="888834"/>
          </a:xfrm>
          <a:prstGeom prst="rect">
            <a:avLst/>
          </a:prstGeom>
          <a:noFill/>
          <a:ln>
            <a:noFill/>
          </a:ln>
        </p:spPr>
        <p:txBody>
          <a:bodyPr spcFirstLastPara="1" wrap="square" lIns="91425" tIns="45700" rIns="91425" bIns="45700" anchor="ctr" anchorCtr="0">
            <a:noAutofit/>
          </a:bodyPr>
          <a:lstStyle/>
          <a:p>
            <a:pPr marL="0" lvl="0" indent="0" algn="ctr" rtl="0">
              <a:lnSpc>
                <a:spcPct val="78125"/>
              </a:lnSpc>
              <a:spcBef>
                <a:spcPts val="0"/>
              </a:spcBef>
              <a:spcAft>
                <a:spcPts val="0"/>
              </a:spcAft>
              <a:buClr>
                <a:srgbClr val="FFFFFF"/>
              </a:buClr>
              <a:buSzPts val="3200"/>
              <a:buFont typeface="Verdana"/>
              <a:buNone/>
            </a:pPr>
            <a:br>
              <a:rPr lang="en-US"/>
            </a:br>
            <a:r>
              <a:rPr lang="en-US"/>
              <a:t>Suspect</a:t>
            </a:r>
            <a:endParaRPr/>
          </a:p>
        </p:txBody>
      </p:sp>
      <p:sp>
        <p:nvSpPr>
          <p:cNvPr id="270" name="Google Shape;270;p26"/>
          <p:cNvSpPr txBox="1">
            <a:spLocks noGrp="1"/>
          </p:cNvSpPr>
          <p:nvPr>
            <p:ph type="body" idx="1"/>
          </p:nvPr>
        </p:nvSpPr>
        <p:spPr>
          <a:xfrm>
            <a:off x="457200" y="1219200"/>
            <a:ext cx="8229600" cy="4906963"/>
          </a:xfrm>
          <a:prstGeom prst="rect">
            <a:avLst/>
          </a:prstGeom>
          <a:noFill/>
          <a:ln>
            <a:noFill/>
          </a:ln>
        </p:spPr>
        <p:txBody>
          <a:bodyPr spcFirstLastPara="1" wrap="square" lIns="91425" tIns="45700" rIns="91425" bIns="45700" anchor="t" anchorCtr="0">
            <a:noAutofit/>
          </a:bodyPr>
          <a:lstStyle/>
          <a:p>
            <a:pPr marL="457200" lvl="0" indent="-279400" algn="l" rtl="0">
              <a:lnSpc>
                <a:spcPct val="100000"/>
              </a:lnSpc>
              <a:spcBef>
                <a:spcPts val="0"/>
              </a:spcBef>
              <a:spcAft>
                <a:spcPts val="0"/>
              </a:spcAft>
              <a:buClr>
                <a:srgbClr val="5F574F"/>
              </a:buClr>
              <a:buSzPts val="2800"/>
              <a:buFont typeface="Arial"/>
              <a:buNone/>
            </a:pPr>
            <a:endParaRPr>
              <a:solidFill>
                <a:schemeClr val="dk1"/>
              </a:solidFill>
            </a:endParaRPr>
          </a:p>
          <a:p>
            <a:pPr marL="457200" lvl="0" indent="-279400" algn="l" rtl="0">
              <a:lnSpc>
                <a:spcPct val="100000"/>
              </a:lnSpc>
              <a:spcBef>
                <a:spcPts val="0"/>
              </a:spcBef>
              <a:spcAft>
                <a:spcPts val="0"/>
              </a:spcAft>
              <a:buClr>
                <a:srgbClr val="5F574F"/>
              </a:buClr>
              <a:buSzPts val="2800"/>
              <a:buFont typeface="Arial"/>
              <a:buNone/>
            </a:pPr>
            <a:endParaRPr>
              <a:solidFill>
                <a:schemeClr val="dk1"/>
              </a:solidFill>
            </a:endParaRPr>
          </a:p>
          <a:p>
            <a:pPr marL="457200" lvl="0" indent="-279400" algn="l" rtl="0">
              <a:lnSpc>
                <a:spcPct val="100000"/>
              </a:lnSpc>
              <a:spcBef>
                <a:spcPts val="0"/>
              </a:spcBef>
              <a:spcAft>
                <a:spcPts val="0"/>
              </a:spcAft>
              <a:buClr>
                <a:srgbClr val="5F574F"/>
              </a:buClr>
              <a:buSzPts val="2800"/>
              <a:buFont typeface="Verdana"/>
              <a:buNone/>
            </a:pPr>
            <a:endParaRPr>
              <a:solidFill>
                <a:schemeClr val="dk1"/>
              </a:solidFill>
            </a:endParaRPr>
          </a:p>
          <a:p>
            <a:pPr marL="457200" lvl="0" indent="-457200" algn="l" rtl="0">
              <a:lnSpc>
                <a:spcPct val="100000"/>
              </a:lnSpc>
              <a:spcBef>
                <a:spcPts val="0"/>
              </a:spcBef>
              <a:spcAft>
                <a:spcPts val="0"/>
              </a:spcAft>
              <a:buClr>
                <a:schemeClr val="dk1"/>
              </a:buClr>
              <a:buSzPts val="2800"/>
              <a:buFont typeface="Arial"/>
              <a:buChar char="•"/>
            </a:pPr>
            <a:r>
              <a:rPr lang="en-US">
                <a:solidFill>
                  <a:schemeClr val="dk1"/>
                </a:solidFill>
              </a:rPr>
              <a:t>Write your report from your suspect interview.</a:t>
            </a:r>
            <a:endParaRPr/>
          </a:p>
          <a:p>
            <a:pPr marL="457200" lvl="0" indent="-279400" algn="l" rtl="0">
              <a:lnSpc>
                <a:spcPct val="100000"/>
              </a:lnSpc>
              <a:spcBef>
                <a:spcPts val="0"/>
              </a:spcBef>
              <a:spcAft>
                <a:spcPts val="0"/>
              </a:spcAft>
              <a:buClr>
                <a:srgbClr val="5F574F"/>
              </a:buClr>
              <a:buSzPts val="2800"/>
              <a:buFont typeface="Arial"/>
              <a:buNone/>
            </a:pPr>
            <a:endParaRPr>
              <a:solidFill>
                <a:schemeClr val="dk1"/>
              </a:solidFill>
            </a:endParaRPr>
          </a:p>
          <a:p>
            <a:pPr marL="457200" lvl="0" indent="-457200" algn="l" rtl="0">
              <a:lnSpc>
                <a:spcPct val="100000"/>
              </a:lnSpc>
              <a:spcBef>
                <a:spcPts val="0"/>
              </a:spcBef>
              <a:spcAft>
                <a:spcPts val="0"/>
              </a:spcAft>
              <a:buClr>
                <a:schemeClr val="dk1"/>
              </a:buClr>
              <a:buSzPts val="2800"/>
              <a:buFont typeface="Arial"/>
              <a:buChar char="•"/>
            </a:pPr>
            <a:r>
              <a:rPr lang="en-US">
                <a:solidFill>
                  <a:schemeClr val="dk1"/>
                </a:solidFill>
              </a:rPr>
              <a:t>Does his story fit that of the victim’s?</a:t>
            </a:r>
            <a:endParaRPr/>
          </a:p>
          <a:p>
            <a:pPr marL="0" lvl="0" indent="0" algn="l" rtl="0">
              <a:lnSpc>
                <a:spcPct val="100000"/>
              </a:lnSpc>
              <a:spcBef>
                <a:spcPts val="0"/>
              </a:spcBef>
              <a:spcAft>
                <a:spcPts val="0"/>
              </a:spcAft>
              <a:buClr>
                <a:srgbClr val="5F574F"/>
              </a:buClr>
              <a:buSzPts val="2800"/>
              <a:buFont typeface="Verdana"/>
              <a:buNone/>
            </a:pPr>
            <a:endParaRPr>
              <a:solidFill>
                <a:schemeClr val="dk1"/>
              </a:solidFill>
            </a:endParaRPr>
          </a:p>
        </p:txBody>
      </p:sp>
      <p:pic>
        <p:nvPicPr>
          <p:cNvPr id="271" name="Google Shape;271;p26"/>
          <p:cNvPicPr preferRelativeResize="0"/>
          <p:nvPr/>
        </p:nvPicPr>
        <p:blipFill rotWithShape="1">
          <a:blip r:embed="rId3">
            <a:alphaModFix/>
          </a:blip>
          <a:srcRect/>
          <a:stretch/>
        </p:blipFill>
        <p:spPr>
          <a:xfrm>
            <a:off x="2514600" y="4314825"/>
            <a:ext cx="3867150" cy="2397633"/>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27"/>
          <p:cNvSpPr txBox="1">
            <a:spLocks noGrp="1"/>
          </p:cNvSpPr>
          <p:nvPr>
            <p:ph type="title"/>
          </p:nvPr>
        </p:nvSpPr>
        <p:spPr>
          <a:xfrm>
            <a:off x="457200" y="81311"/>
            <a:ext cx="8229600" cy="888834"/>
          </a:xfrm>
          <a:prstGeom prst="rect">
            <a:avLst/>
          </a:prstGeom>
          <a:noFill/>
          <a:ln>
            <a:noFill/>
          </a:ln>
        </p:spPr>
        <p:txBody>
          <a:bodyPr spcFirstLastPara="1" wrap="square" lIns="91425" tIns="45700" rIns="91425" bIns="45700" anchor="ctr" anchorCtr="0">
            <a:noAutofit/>
          </a:bodyPr>
          <a:lstStyle/>
          <a:p>
            <a:pPr marL="0" lvl="0" indent="0" algn="ctr" rtl="0">
              <a:lnSpc>
                <a:spcPct val="78125"/>
              </a:lnSpc>
              <a:spcBef>
                <a:spcPts val="0"/>
              </a:spcBef>
              <a:spcAft>
                <a:spcPts val="0"/>
              </a:spcAft>
              <a:buClr>
                <a:srgbClr val="FFFFFF"/>
              </a:buClr>
              <a:buSzPts val="3200"/>
              <a:buFont typeface="Verdana"/>
              <a:buNone/>
            </a:pPr>
            <a:r>
              <a:rPr lang="en-US"/>
              <a:t>Writing the Final Report</a:t>
            </a:r>
            <a:endParaRPr/>
          </a:p>
        </p:txBody>
      </p:sp>
      <p:sp>
        <p:nvSpPr>
          <p:cNvPr id="277" name="Google Shape;277;p27"/>
          <p:cNvSpPr txBox="1">
            <a:spLocks noGrp="1"/>
          </p:cNvSpPr>
          <p:nvPr>
            <p:ph type="body" idx="1"/>
          </p:nvPr>
        </p:nvSpPr>
        <p:spPr>
          <a:xfrm>
            <a:off x="304800" y="1371600"/>
            <a:ext cx="4572000" cy="5257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600"/>
              <a:buNone/>
            </a:pPr>
            <a:r>
              <a:rPr lang="en-US" sz="2600">
                <a:solidFill>
                  <a:schemeClr val="dk1"/>
                </a:solidFill>
              </a:rPr>
              <a:t>Attachments</a:t>
            </a:r>
            <a:endParaRPr/>
          </a:p>
          <a:p>
            <a:pPr marL="0" lvl="0" indent="0" algn="l" rtl="0">
              <a:lnSpc>
                <a:spcPct val="100000"/>
              </a:lnSpc>
              <a:spcBef>
                <a:spcPts val="0"/>
              </a:spcBef>
              <a:spcAft>
                <a:spcPts val="0"/>
              </a:spcAft>
              <a:buClr>
                <a:srgbClr val="5F574F"/>
              </a:buClr>
              <a:buSzPts val="2600"/>
              <a:buNone/>
            </a:pPr>
            <a:endParaRPr sz="2600">
              <a:solidFill>
                <a:schemeClr val="dk1"/>
              </a:solidFill>
            </a:endParaRPr>
          </a:p>
          <a:p>
            <a:pPr marL="574675" lvl="0" indent="-342900" algn="l" rtl="0">
              <a:lnSpc>
                <a:spcPct val="100000"/>
              </a:lnSpc>
              <a:spcBef>
                <a:spcPts val="0"/>
              </a:spcBef>
              <a:spcAft>
                <a:spcPts val="0"/>
              </a:spcAft>
              <a:buClr>
                <a:schemeClr val="dk1"/>
              </a:buClr>
              <a:buSzPts val="2400"/>
              <a:buFont typeface="Verdana"/>
              <a:buChar char="◊"/>
            </a:pPr>
            <a:r>
              <a:rPr lang="en-US" sz="2400">
                <a:solidFill>
                  <a:schemeClr val="dk1"/>
                </a:solidFill>
              </a:rPr>
              <a:t>Documentary Evidence</a:t>
            </a:r>
            <a:endParaRPr/>
          </a:p>
          <a:p>
            <a:pPr marL="461962" lvl="1" indent="0" algn="l" rtl="0">
              <a:lnSpc>
                <a:spcPct val="100000"/>
              </a:lnSpc>
              <a:spcBef>
                <a:spcPts val="0"/>
              </a:spcBef>
              <a:spcAft>
                <a:spcPts val="0"/>
              </a:spcAft>
              <a:buClr>
                <a:schemeClr val="dk1"/>
              </a:buClr>
              <a:buSzPts val="2400"/>
              <a:buNone/>
            </a:pPr>
            <a:r>
              <a:rPr lang="en-US" sz="2400">
                <a:solidFill>
                  <a:schemeClr val="dk1"/>
                </a:solidFill>
              </a:rPr>
              <a:t>-incident reports</a:t>
            </a:r>
            <a:endParaRPr/>
          </a:p>
          <a:p>
            <a:pPr marL="461962" lvl="1" indent="0" algn="l" rtl="0">
              <a:lnSpc>
                <a:spcPct val="100000"/>
              </a:lnSpc>
              <a:spcBef>
                <a:spcPts val="0"/>
              </a:spcBef>
              <a:spcAft>
                <a:spcPts val="0"/>
              </a:spcAft>
              <a:buClr>
                <a:schemeClr val="dk1"/>
              </a:buClr>
              <a:buSzPts val="2400"/>
              <a:buNone/>
            </a:pPr>
            <a:r>
              <a:rPr lang="en-US" sz="2400">
                <a:solidFill>
                  <a:schemeClr val="dk1"/>
                </a:solidFill>
              </a:rPr>
              <a:t>-time slips, call in notices, etc.</a:t>
            </a:r>
            <a:endParaRPr/>
          </a:p>
          <a:p>
            <a:pPr marL="461962" lvl="1" indent="0" algn="l" rtl="0">
              <a:lnSpc>
                <a:spcPct val="100000"/>
              </a:lnSpc>
              <a:spcBef>
                <a:spcPts val="0"/>
              </a:spcBef>
              <a:spcAft>
                <a:spcPts val="0"/>
              </a:spcAft>
              <a:buClr>
                <a:schemeClr val="dk1"/>
              </a:buClr>
              <a:buSzPts val="2400"/>
              <a:buNone/>
            </a:pPr>
            <a:r>
              <a:rPr lang="en-US" sz="2400">
                <a:solidFill>
                  <a:schemeClr val="dk1"/>
                </a:solidFill>
              </a:rPr>
              <a:t>-unit reports, officer logs</a:t>
            </a:r>
            <a:endParaRPr/>
          </a:p>
          <a:p>
            <a:pPr marL="574675" lvl="0" indent="-342900" algn="l" rtl="0">
              <a:lnSpc>
                <a:spcPct val="100000"/>
              </a:lnSpc>
              <a:spcBef>
                <a:spcPts val="0"/>
              </a:spcBef>
              <a:spcAft>
                <a:spcPts val="0"/>
              </a:spcAft>
              <a:buClr>
                <a:schemeClr val="dk1"/>
              </a:buClr>
              <a:buSzPts val="2400"/>
              <a:buFont typeface="Verdana"/>
              <a:buChar char="◊"/>
            </a:pPr>
            <a:r>
              <a:rPr lang="en-US" sz="2400">
                <a:solidFill>
                  <a:schemeClr val="dk1"/>
                </a:solidFill>
              </a:rPr>
              <a:t>Post Orders</a:t>
            </a:r>
            <a:endParaRPr/>
          </a:p>
          <a:p>
            <a:pPr marL="574675" lvl="0" indent="-342900" algn="l" rtl="0">
              <a:lnSpc>
                <a:spcPct val="100000"/>
              </a:lnSpc>
              <a:spcBef>
                <a:spcPts val="0"/>
              </a:spcBef>
              <a:spcAft>
                <a:spcPts val="0"/>
              </a:spcAft>
              <a:buClr>
                <a:schemeClr val="dk1"/>
              </a:buClr>
              <a:buSzPts val="2400"/>
              <a:buFont typeface="Verdana"/>
              <a:buChar char="◊"/>
            </a:pPr>
            <a:r>
              <a:rPr lang="en-US" sz="2400">
                <a:solidFill>
                  <a:schemeClr val="dk1"/>
                </a:solidFill>
              </a:rPr>
              <a:t>Union Representation Waivers</a:t>
            </a:r>
            <a:endParaRPr/>
          </a:p>
          <a:p>
            <a:pPr marL="574675" lvl="0" indent="-342900" algn="l" rtl="0">
              <a:lnSpc>
                <a:spcPct val="100000"/>
              </a:lnSpc>
              <a:spcBef>
                <a:spcPts val="0"/>
              </a:spcBef>
              <a:spcAft>
                <a:spcPts val="0"/>
              </a:spcAft>
              <a:buClr>
                <a:schemeClr val="dk1"/>
              </a:buClr>
              <a:buSzPts val="2400"/>
              <a:buFont typeface="Verdana"/>
              <a:buChar char="◊"/>
            </a:pPr>
            <a:r>
              <a:rPr lang="en-US" sz="2400">
                <a:solidFill>
                  <a:schemeClr val="dk1"/>
                </a:solidFill>
              </a:rPr>
              <a:t>Transcripts                                      </a:t>
            </a:r>
            <a:endParaRPr/>
          </a:p>
        </p:txBody>
      </p:sp>
      <p:pic>
        <p:nvPicPr>
          <p:cNvPr id="278" name="Google Shape;278;p27"/>
          <p:cNvPicPr preferRelativeResize="0"/>
          <p:nvPr/>
        </p:nvPicPr>
        <p:blipFill rotWithShape="1">
          <a:blip r:embed="rId3">
            <a:alphaModFix/>
          </a:blip>
          <a:srcRect/>
          <a:stretch/>
        </p:blipFill>
        <p:spPr>
          <a:xfrm>
            <a:off x="4876800" y="1371600"/>
            <a:ext cx="4038600" cy="41148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28"/>
          <p:cNvSpPr txBox="1">
            <a:spLocks noGrp="1"/>
          </p:cNvSpPr>
          <p:nvPr>
            <p:ph type="title"/>
          </p:nvPr>
        </p:nvSpPr>
        <p:spPr>
          <a:xfrm>
            <a:off x="13138" y="76200"/>
            <a:ext cx="9130862" cy="1066800"/>
          </a:xfrm>
          <a:prstGeom prst="rect">
            <a:avLst/>
          </a:prstGeom>
          <a:noFill/>
          <a:ln>
            <a:noFill/>
          </a:ln>
        </p:spPr>
        <p:txBody>
          <a:bodyPr spcFirstLastPara="1" wrap="square" lIns="91425" tIns="45700" rIns="91425" bIns="45700" anchor="ctr" anchorCtr="0">
            <a:noAutofit/>
          </a:bodyPr>
          <a:lstStyle/>
          <a:p>
            <a:pPr marL="0" lvl="0" indent="0" algn="ctr" rtl="0">
              <a:lnSpc>
                <a:spcPct val="90625"/>
              </a:lnSpc>
              <a:spcBef>
                <a:spcPts val="0"/>
              </a:spcBef>
              <a:spcAft>
                <a:spcPts val="0"/>
              </a:spcAft>
              <a:buClr>
                <a:srgbClr val="FFFFFF"/>
              </a:buClr>
              <a:buSzPts val="3200"/>
              <a:buFont typeface="Verdana"/>
              <a:buNone/>
            </a:pPr>
            <a:r>
              <a:rPr lang="en-US"/>
              <a:t>Characteristics of Successful Investigations</a:t>
            </a:r>
            <a:endParaRPr/>
          </a:p>
        </p:txBody>
      </p:sp>
      <p:sp>
        <p:nvSpPr>
          <p:cNvPr id="284" name="Google Shape;284;p28"/>
          <p:cNvSpPr txBox="1">
            <a:spLocks noGrp="1"/>
          </p:cNvSpPr>
          <p:nvPr>
            <p:ph type="body" idx="1"/>
          </p:nvPr>
        </p:nvSpPr>
        <p:spPr>
          <a:xfrm>
            <a:off x="381000" y="1295400"/>
            <a:ext cx="8305800" cy="5257800"/>
          </a:xfrm>
          <a:prstGeom prst="rect">
            <a:avLst/>
          </a:prstGeom>
          <a:noFill/>
          <a:ln>
            <a:noFill/>
          </a:ln>
        </p:spPr>
        <p:txBody>
          <a:bodyPr spcFirstLastPara="1" wrap="square" lIns="91425" tIns="45700" rIns="91425" bIns="45700" anchor="t" anchorCtr="0">
            <a:noAutofit/>
          </a:bodyPr>
          <a:lstStyle/>
          <a:p>
            <a:pPr marL="457200" lvl="0" indent="-457200" algn="l" rtl="0">
              <a:lnSpc>
                <a:spcPct val="142857"/>
              </a:lnSpc>
              <a:spcBef>
                <a:spcPts val="0"/>
              </a:spcBef>
              <a:spcAft>
                <a:spcPts val="0"/>
              </a:spcAft>
              <a:buClr>
                <a:schemeClr val="dk1"/>
              </a:buClr>
              <a:buSzPts val="2800"/>
              <a:buFont typeface="Verdana"/>
              <a:buChar char="◊"/>
            </a:pPr>
            <a:r>
              <a:rPr lang="en-US">
                <a:solidFill>
                  <a:schemeClr val="dk1"/>
                </a:solidFill>
              </a:rPr>
              <a:t>A logical sequence was followed</a:t>
            </a:r>
            <a:endParaRPr/>
          </a:p>
          <a:p>
            <a:pPr marL="457200" lvl="0" indent="-457200" algn="l" rtl="0">
              <a:lnSpc>
                <a:spcPct val="142857"/>
              </a:lnSpc>
              <a:spcBef>
                <a:spcPts val="0"/>
              </a:spcBef>
              <a:spcAft>
                <a:spcPts val="0"/>
              </a:spcAft>
              <a:buClr>
                <a:schemeClr val="dk1"/>
              </a:buClr>
              <a:buSzPts val="2800"/>
              <a:buFont typeface="Verdana"/>
              <a:buChar char="◊"/>
            </a:pPr>
            <a:r>
              <a:rPr lang="en-US">
                <a:solidFill>
                  <a:schemeClr val="dk1"/>
                </a:solidFill>
              </a:rPr>
              <a:t>Physical evidence obtained legally</a:t>
            </a:r>
            <a:endParaRPr/>
          </a:p>
          <a:p>
            <a:pPr marL="457200" lvl="0" indent="-457200" algn="l" rtl="0">
              <a:lnSpc>
                <a:spcPct val="142857"/>
              </a:lnSpc>
              <a:spcBef>
                <a:spcPts val="0"/>
              </a:spcBef>
              <a:spcAft>
                <a:spcPts val="0"/>
              </a:spcAft>
              <a:buClr>
                <a:schemeClr val="dk1"/>
              </a:buClr>
              <a:buSzPts val="2800"/>
              <a:buFont typeface="Verdana"/>
              <a:buChar char="◊"/>
            </a:pPr>
            <a:r>
              <a:rPr lang="en-US">
                <a:solidFill>
                  <a:schemeClr val="dk1"/>
                </a:solidFill>
              </a:rPr>
              <a:t>Victim, suspect, and witnesses effectively interviewed</a:t>
            </a:r>
            <a:endParaRPr/>
          </a:p>
          <a:p>
            <a:pPr marL="457200" lvl="0" indent="-457200" algn="l" rtl="0">
              <a:lnSpc>
                <a:spcPct val="142857"/>
              </a:lnSpc>
              <a:spcBef>
                <a:spcPts val="0"/>
              </a:spcBef>
              <a:spcAft>
                <a:spcPts val="0"/>
              </a:spcAft>
              <a:buClr>
                <a:schemeClr val="dk1"/>
              </a:buClr>
              <a:buSzPts val="2800"/>
              <a:buFont typeface="Verdana"/>
              <a:buChar char="◊"/>
            </a:pPr>
            <a:r>
              <a:rPr lang="en-US">
                <a:solidFill>
                  <a:schemeClr val="dk1"/>
                </a:solidFill>
              </a:rPr>
              <a:t>Suspect legally interrogated</a:t>
            </a:r>
            <a:endParaRPr/>
          </a:p>
          <a:p>
            <a:pPr marL="457200" lvl="0" indent="-457200" algn="l" rtl="0">
              <a:lnSpc>
                <a:spcPct val="142857"/>
              </a:lnSpc>
              <a:spcBef>
                <a:spcPts val="0"/>
              </a:spcBef>
              <a:spcAft>
                <a:spcPts val="0"/>
              </a:spcAft>
              <a:buClr>
                <a:schemeClr val="dk1"/>
              </a:buClr>
              <a:buSzPts val="2800"/>
              <a:buFont typeface="Verdana"/>
              <a:buChar char="◊"/>
            </a:pPr>
            <a:r>
              <a:rPr lang="en-US">
                <a:solidFill>
                  <a:schemeClr val="dk1"/>
                </a:solidFill>
              </a:rPr>
              <a:t>All leads thoroughly developed and investigated – vet your information and people</a:t>
            </a:r>
            <a:endParaRPr/>
          </a:p>
          <a:p>
            <a:pPr marL="457200" lvl="0" indent="-457200" algn="l" rtl="0">
              <a:lnSpc>
                <a:spcPct val="142857"/>
              </a:lnSpc>
              <a:spcBef>
                <a:spcPts val="0"/>
              </a:spcBef>
              <a:spcAft>
                <a:spcPts val="0"/>
              </a:spcAft>
              <a:buClr>
                <a:schemeClr val="dk1"/>
              </a:buClr>
              <a:buSzPts val="2800"/>
              <a:buFont typeface="Verdana"/>
              <a:buChar char="◊"/>
            </a:pPr>
            <a:r>
              <a:rPr lang="en-US">
                <a:solidFill>
                  <a:schemeClr val="dk1"/>
                </a:solidFill>
              </a:rPr>
              <a:t>Complete, accurate and objective reporting</a:t>
            </a:r>
            <a:endParaRPr/>
          </a:p>
          <a:p>
            <a:pPr marL="0" lvl="0" indent="0" algn="l" rtl="0">
              <a:lnSpc>
                <a:spcPct val="100000"/>
              </a:lnSpc>
              <a:spcBef>
                <a:spcPts val="0"/>
              </a:spcBef>
              <a:spcAft>
                <a:spcPts val="0"/>
              </a:spcAft>
              <a:buClr>
                <a:srgbClr val="5F574F"/>
              </a:buClr>
              <a:buSzPts val="2800"/>
              <a:buFont typeface="Verdana"/>
              <a:buNone/>
            </a:pPr>
            <a:endParaRPr>
              <a:solidFill>
                <a:schemeClr val="dk1"/>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29"/>
          <p:cNvSpPr txBox="1">
            <a:spLocks noGrp="1"/>
          </p:cNvSpPr>
          <p:nvPr>
            <p:ph type="title"/>
          </p:nvPr>
        </p:nvSpPr>
        <p:spPr>
          <a:xfrm>
            <a:off x="457200" y="81311"/>
            <a:ext cx="8229600" cy="888834"/>
          </a:xfrm>
          <a:prstGeom prst="rect">
            <a:avLst/>
          </a:prstGeom>
          <a:noFill/>
          <a:ln>
            <a:noFill/>
          </a:ln>
        </p:spPr>
        <p:txBody>
          <a:bodyPr spcFirstLastPara="1" wrap="square" lIns="91425" tIns="45700" rIns="91425" bIns="45700" anchor="ctr" anchorCtr="0">
            <a:noAutofit/>
          </a:bodyPr>
          <a:lstStyle/>
          <a:p>
            <a:pPr marL="0" lvl="0" indent="0" algn="ctr" rtl="0">
              <a:lnSpc>
                <a:spcPct val="78125"/>
              </a:lnSpc>
              <a:spcBef>
                <a:spcPts val="0"/>
              </a:spcBef>
              <a:spcAft>
                <a:spcPts val="0"/>
              </a:spcAft>
              <a:buClr>
                <a:srgbClr val="FFFFFF"/>
              </a:buClr>
              <a:buSzPts val="3200"/>
              <a:buFont typeface="Verdana"/>
              <a:buNone/>
            </a:pPr>
            <a:br>
              <a:rPr lang="en-US"/>
            </a:br>
            <a:r>
              <a:rPr lang="en-US"/>
              <a:t>Final View</a:t>
            </a:r>
            <a:endParaRPr/>
          </a:p>
        </p:txBody>
      </p:sp>
      <p:sp>
        <p:nvSpPr>
          <p:cNvPr id="292" name="Google Shape;292;p29"/>
          <p:cNvSpPr txBox="1">
            <a:spLocks noGrp="1"/>
          </p:cNvSpPr>
          <p:nvPr>
            <p:ph type="body" idx="1"/>
          </p:nvPr>
        </p:nvSpPr>
        <p:spPr>
          <a:xfrm>
            <a:off x="407276" y="3810000"/>
            <a:ext cx="8229600" cy="2468563"/>
          </a:xfrm>
          <a:prstGeom prst="rect">
            <a:avLst/>
          </a:prstGeom>
          <a:noFill/>
          <a:ln>
            <a:noFill/>
          </a:ln>
        </p:spPr>
        <p:txBody>
          <a:bodyPr spcFirstLastPara="1" wrap="square" lIns="91425" tIns="45700" rIns="91425" bIns="45700" anchor="t" anchorCtr="0">
            <a:noAutofit/>
          </a:bodyPr>
          <a:lstStyle/>
          <a:p>
            <a:pPr marL="457200" lvl="0" indent="-457200" algn="l" rtl="0">
              <a:lnSpc>
                <a:spcPct val="160714"/>
              </a:lnSpc>
              <a:spcBef>
                <a:spcPts val="0"/>
              </a:spcBef>
              <a:spcAft>
                <a:spcPts val="0"/>
              </a:spcAft>
              <a:buClr>
                <a:schemeClr val="dk1"/>
              </a:buClr>
              <a:buSzPts val="2800"/>
              <a:buFont typeface="Verdana"/>
              <a:buChar char="◊"/>
            </a:pPr>
            <a:r>
              <a:rPr lang="en-US">
                <a:solidFill>
                  <a:schemeClr val="dk1"/>
                </a:solidFill>
              </a:rPr>
              <a:t>Is your grammar and spelling accurate?</a:t>
            </a:r>
            <a:endParaRPr/>
          </a:p>
          <a:p>
            <a:pPr marL="457200" lvl="0" indent="-457200" algn="l" rtl="0">
              <a:lnSpc>
                <a:spcPct val="160714"/>
              </a:lnSpc>
              <a:spcBef>
                <a:spcPts val="0"/>
              </a:spcBef>
              <a:spcAft>
                <a:spcPts val="0"/>
              </a:spcAft>
              <a:buClr>
                <a:schemeClr val="dk1"/>
              </a:buClr>
              <a:buSzPts val="2800"/>
              <a:buFont typeface="Verdana"/>
              <a:buChar char="◊"/>
            </a:pPr>
            <a:r>
              <a:rPr lang="en-US">
                <a:solidFill>
                  <a:schemeClr val="dk1"/>
                </a:solidFill>
              </a:rPr>
              <a:t>Does it make sense to you?</a:t>
            </a:r>
            <a:endParaRPr/>
          </a:p>
          <a:p>
            <a:pPr marL="457200" lvl="0" indent="-457200" algn="l" rtl="0">
              <a:lnSpc>
                <a:spcPct val="160714"/>
              </a:lnSpc>
              <a:spcBef>
                <a:spcPts val="0"/>
              </a:spcBef>
              <a:spcAft>
                <a:spcPts val="0"/>
              </a:spcAft>
              <a:buClr>
                <a:schemeClr val="dk1"/>
              </a:buClr>
              <a:buSzPts val="2800"/>
              <a:buFont typeface="Verdana"/>
              <a:buChar char="◊"/>
            </a:pPr>
            <a:r>
              <a:rPr lang="en-US">
                <a:solidFill>
                  <a:schemeClr val="dk1"/>
                </a:solidFill>
              </a:rPr>
              <a:t>Do you have a supervisor or peer review.</a:t>
            </a:r>
            <a:endParaRPr/>
          </a:p>
          <a:p>
            <a:pPr marL="0" lvl="0" indent="0" algn="l" rtl="0">
              <a:lnSpc>
                <a:spcPct val="100000"/>
              </a:lnSpc>
              <a:spcBef>
                <a:spcPts val="0"/>
              </a:spcBef>
              <a:spcAft>
                <a:spcPts val="0"/>
              </a:spcAft>
              <a:buClr>
                <a:srgbClr val="5F574F"/>
              </a:buClr>
              <a:buSzPts val="2800"/>
              <a:buFont typeface="Verdana"/>
              <a:buNone/>
            </a:pPr>
            <a:endParaRPr>
              <a:solidFill>
                <a:schemeClr val="dk1"/>
              </a:solidFill>
            </a:endParaRPr>
          </a:p>
        </p:txBody>
      </p:sp>
      <p:pic>
        <p:nvPicPr>
          <p:cNvPr id="293" name="Google Shape;293;p29"/>
          <p:cNvPicPr preferRelativeResize="0"/>
          <p:nvPr/>
        </p:nvPicPr>
        <p:blipFill rotWithShape="1">
          <a:blip r:embed="rId3">
            <a:alphaModFix/>
          </a:blip>
          <a:srcRect/>
          <a:stretch/>
        </p:blipFill>
        <p:spPr>
          <a:xfrm>
            <a:off x="3276600" y="1371600"/>
            <a:ext cx="2438400" cy="24384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3"/>
          <p:cNvSpPr txBox="1">
            <a:spLocks noGrp="1"/>
          </p:cNvSpPr>
          <p:nvPr>
            <p:ph type="title"/>
          </p:nvPr>
        </p:nvSpPr>
        <p:spPr>
          <a:xfrm>
            <a:off x="457200" y="81311"/>
            <a:ext cx="8229600" cy="888834"/>
          </a:xfrm>
          <a:prstGeom prst="rect">
            <a:avLst/>
          </a:prstGeom>
          <a:noFill/>
          <a:ln>
            <a:noFill/>
          </a:ln>
        </p:spPr>
        <p:txBody>
          <a:bodyPr spcFirstLastPara="1" wrap="square" lIns="91425" tIns="45700" rIns="91425" bIns="45700" anchor="ctr" anchorCtr="0">
            <a:noAutofit/>
          </a:bodyPr>
          <a:lstStyle/>
          <a:p>
            <a:pPr marL="0" lvl="0" indent="0" algn="ctr" rtl="0">
              <a:lnSpc>
                <a:spcPct val="78125"/>
              </a:lnSpc>
              <a:spcBef>
                <a:spcPts val="0"/>
              </a:spcBef>
              <a:spcAft>
                <a:spcPts val="0"/>
              </a:spcAft>
              <a:buClr>
                <a:srgbClr val="FFFFFF"/>
              </a:buClr>
              <a:buSzPts val="3200"/>
              <a:buFont typeface="Verdana"/>
              <a:buNone/>
            </a:pPr>
            <a:r>
              <a:rPr lang="en-US"/>
              <a:t>Importance of the Report	</a:t>
            </a:r>
            <a:endParaRPr/>
          </a:p>
        </p:txBody>
      </p:sp>
      <p:sp>
        <p:nvSpPr>
          <p:cNvPr id="111" name="Google Shape;111;p3"/>
          <p:cNvSpPr txBox="1">
            <a:spLocks noGrp="1"/>
          </p:cNvSpPr>
          <p:nvPr>
            <p:ph type="body" idx="1"/>
          </p:nvPr>
        </p:nvSpPr>
        <p:spPr>
          <a:xfrm>
            <a:off x="457200" y="1324519"/>
            <a:ext cx="8229599" cy="43084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CA7700"/>
              </a:buClr>
              <a:buSzPts val="2600"/>
              <a:buNone/>
            </a:pPr>
            <a:r>
              <a:rPr lang="en-US"/>
              <a:t>Why does a report matter?	</a:t>
            </a:r>
            <a:endParaRPr/>
          </a:p>
        </p:txBody>
      </p:sp>
      <p:sp>
        <p:nvSpPr>
          <p:cNvPr id="112" name="Google Shape;112;p3"/>
          <p:cNvSpPr txBox="1">
            <a:spLocks noGrp="1"/>
          </p:cNvSpPr>
          <p:nvPr>
            <p:ph type="body" idx="2"/>
          </p:nvPr>
        </p:nvSpPr>
        <p:spPr>
          <a:xfrm>
            <a:off x="457200" y="1755360"/>
            <a:ext cx="8229599" cy="388344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2400"/>
              <a:buFont typeface="Arial"/>
              <a:buChar char="•"/>
            </a:pPr>
            <a:r>
              <a:rPr lang="en-US">
                <a:solidFill>
                  <a:schemeClr val="dk1"/>
                </a:solidFill>
              </a:rPr>
              <a:t>The report is what makes or breaks an investigation, and determines whether </a:t>
            </a:r>
            <a:endParaRPr/>
          </a:p>
          <a:p>
            <a:pPr marL="1085850" lvl="1" indent="-342900" algn="l" rtl="0">
              <a:lnSpc>
                <a:spcPct val="100000"/>
              </a:lnSpc>
              <a:spcBef>
                <a:spcPts val="0"/>
              </a:spcBef>
              <a:spcAft>
                <a:spcPts val="0"/>
              </a:spcAft>
              <a:buClr>
                <a:schemeClr val="dk1"/>
              </a:buClr>
              <a:buSzPts val="2400"/>
              <a:buFont typeface="Arial"/>
              <a:buChar char="•"/>
            </a:pPr>
            <a:r>
              <a:rPr lang="en-US">
                <a:solidFill>
                  <a:schemeClr val="dk1"/>
                </a:solidFill>
              </a:rPr>
              <a:t>The agency can move forward with administrative action and/or</a:t>
            </a:r>
            <a:endParaRPr/>
          </a:p>
          <a:p>
            <a:pPr marL="1085850" lvl="1" indent="-342900" algn="l" rtl="0">
              <a:lnSpc>
                <a:spcPct val="100000"/>
              </a:lnSpc>
              <a:spcBef>
                <a:spcPts val="0"/>
              </a:spcBef>
              <a:spcAft>
                <a:spcPts val="0"/>
              </a:spcAft>
              <a:buClr>
                <a:schemeClr val="dk1"/>
              </a:buClr>
              <a:buSzPts val="2400"/>
              <a:buFont typeface="Arial"/>
              <a:buChar char="•"/>
            </a:pPr>
            <a:r>
              <a:rPr lang="en-US">
                <a:solidFill>
                  <a:schemeClr val="dk1"/>
                </a:solidFill>
              </a:rPr>
              <a:t>A criminal case moves forward to prosecution </a:t>
            </a:r>
            <a:endParaRPr/>
          </a:p>
        </p:txBody>
      </p:sp>
      <p:pic>
        <p:nvPicPr>
          <p:cNvPr id="113" name="Google Shape;113;p3"/>
          <p:cNvPicPr preferRelativeResize="0"/>
          <p:nvPr/>
        </p:nvPicPr>
        <p:blipFill rotWithShape="1">
          <a:blip r:embed="rId3">
            <a:alphaModFix/>
          </a:blip>
          <a:srcRect/>
          <a:stretch/>
        </p:blipFill>
        <p:spPr>
          <a:xfrm>
            <a:off x="2667000" y="4419600"/>
            <a:ext cx="3524250" cy="211455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30"/>
          <p:cNvSpPr txBox="1">
            <a:spLocks noGrp="1"/>
          </p:cNvSpPr>
          <p:nvPr>
            <p:ph type="title"/>
          </p:nvPr>
        </p:nvSpPr>
        <p:spPr>
          <a:xfrm>
            <a:off x="457200" y="152400"/>
            <a:ext cx="8229600" cy="888834"/>
          </a:xfrm>
          <a:prstGeom prst="rect">
            <a:avLst/>
          </a:prstGeom>
          <a:noFill/>
          <a:ln>
            <a:noFill/>
          </a:ln>
        </p:spPr>
        <p:txBody>
          <a:bodyPr spcFirstLastPara="1" wrap="square" lIns="91425" tIns="45700" rIns="91425" bIns="45700" anchor="ctr" anchorCtr="0">
            <a:noAutofit/>
          </a:bodyPr>
          <a:lstStyle/>
          <a:p>
            <a:pPr marL="0" lvl="0" indent="0" algn="ctr" rtl="0">
              <a:lnSpc>
                <a:spcPct val="78125"/>
              </a:lnSpc>
              <a:spcBef>
                <a:spcPts val="0"/>
              </a:spcBef>
              <a:spcAft>
                <a:spcPts val="0"/>
              </a:spcAft>
              <a:buClr>
                <a:srgbClr val="FFFFFF"/>
              </a:buClr>
              <a:buSzPts val="3200"/>
              <a:buFont typeface="Verdana"/>
              <a:buNone/>
            </a:pPr>
            <a:r>
              <a:rPr lang="en-US"/>
              <a:t>Questions?</a:t>
            </a:r>
            <a:endParaRPr/>
          </a:p>
        </p:txBody>
      </p:sp>
      <p:pic>
        <p:nvPicPr>
          <p:cNvPr id="299" name="Google Shape;299;p30" descr="C:\Users\mdodson\AppData\Local\Microsoft\Windows\Temporary Internet Files\Content.IE5\7NG2AQLV\MC900438842[1].jpg"/>
          <p:cNvPicPr preferRelativeResize="0"/>
          <p:nvPr/>
        </p:nvPicPr>
        <p:blipFill rotWithShape="1">
          <a:blip r:embed="rId3">
            <a:alphaModFix/>
          </a:blip>
          <a:srcRect t="30619"/>
          <a:stretch/>
        </p:blipFill>
        <p:spPr>
          <a:xfrm>
            <a:off x="0" y="1210235"/>
            <a:ext cx="9144000" cy="564967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4"/>
          <p:cNvSpPr txBox="1">
            <a:spLocks noGrp="1"/>
          </p:cNvSpPr>
          <p:nvPr>
            <p:ph type="title"/>
          </p:nvPr>
        </p:nvSpPr>
        <p:spPr>
          <a:xfrm>
            <a:off x="457200" y="81311"/>
            <a:ext cx="8229600" cy="888834"/>
          </a:xfrm>
          <a:prstGeom prst="rect">
            <a:avLst/>
          </a:prstGeom>
          <a:noFill/>
          <a:ln>
            <a:noFill/>
          </a:ln>
        </p:spPr>
        <p:txBody>
          <a:bodyPr spcFirstLastPara="1" wrap="square" lIns="91425" tIns="45700" rIns="91425" bIns="45700" anchor="ctr" anchorCtr="0">
            <a:noAutofit/>
          </a:bodyPr>
          <a:lstStyle/>
          <a:p>
            <a:pPr marL="0" lvl="0" indent="0" algn="ctr" rtl="0">
              <a:lnSpc>
                <a:spcPct val="78125"/>
              </a:lnSpc>
              <a:spcBef>
                <a:spcPts val="0"/>
              </a:spcBef>
              <a:spcAft>
                <a:spcPts val="0"/>
              </a:spcAft>
              <a:buClr>
                <a:srgbClr val="FFFFFF"/>
              </a:buClr>
              <a:buSzPts val="3200"/>
              <a:buFont typeface="Verdana"/>
              <a:buNone/>
            </a:pPr>
            <a:r>
              <a:rPr lang="en-US"/>
              <a:t>Requirements for a Report</a:t>
            </a:r>
            <a:endParaRPr/>
          </a:p>
        </p:txBody>
      </p:sp>
      <p:sp>
        <p:nvSpPr>
          <p:cNvPr id="119" name="Google Shape;119;p4"/>
          <p:cNvSpPr txBox="1">
            <a:spLocks noGrp="1"/>
          </p:cNvSpPr>
          <p:nvPr>
            <p:ph type="body" idx="1"/>
          </p:nvPr>
        </p:nvSpPr>
        <p:spPr>
          <a:xfrm>
            <a:off x="457200" y="1324519"/>
            <a:ext cx="8229599" cy="43084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CA7700"/>
              </a:buClr>
              <a:buSzPts val="2600"/>
              <a:buNone/>
            </a:pPr>
            <a:r>
              <a:rPr lang="en-US"/>
              <a:t>PREA Standard 115.(3)71</a:t>
            </a:r>
            <a:endParaRPr/>
          </a:p>
        </p:txBody>
      </p:sp>
      <p:sp>
        <p:nvSpPr>
          <p:cNvPr id="120" name="Google Shape;120;p4"/>
          <p:cNvSpPr txBox="1">
            <a:spLocks noGrp="1"/>
          </p:cNvSpPr>
          <p:nvPr>
            <p:ph type="body" idx="2"/>
          </p:nvPr>
        </p:nvSpPr>
        <p:spPr>
          <a:xfrm>
            <a:off x="457200" y="1755360"/>
            <a:ext cx="8229599" cy="388344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400"/>
              <a:buFont typeface="Verdana"/>
              <a:buNone/>
            </a:pPr>
            <a:r>
              <a:rPr lang="en-US">
                <a:solidFill>
                  <a:schemeClr val="dk1"/>
                </a:solidFill>
              </a:rPr>
              <a:t>Administrative Report shall include:</a:t>
            </a:r>
            <a:endParaRPr/>
          </a:p>
          <a:p>
            <a:pPr marL="342900" lvl="0" indent="-342900" algn="l" rtl="0">
              <a:lnSpc>
                <a:spcPct val="100000"/>
              </a:lnSpc>
              <a:spcBef>
                <a:spcPts val="0"/>
              </a:spcBef>
              <a:spcAft>
                <a:spcPts val="0"/>
              </a:spcAft>
              <a:buClr>
                <a:schemeClr val="dk1"/>
              </a:buClr>
              <a:buSzPts val="2400"/>
              <a:buFont typeface="Arial"/>
              <a:buChar char="•"/>
            </a:pPr>
            <a:r>
              <a:rPr lang="en-US">
                <a:solidFill>
                  <a:schemeClr val="dk1"/>
                </a:solidFill>
              </a:rPr>
              <a:t>Description of the physical and testimonial evidence</a:t>
            </a:r>
            <a:endParaRPr/>
          </a:p>
          <a:p>
            <a:pPr marL="342900" lvl="0" indent="-342900" algn="l" rtl="0">
              <a:lnSpc>
                <a:spcPct val="100000"/>
              </a:lnSpc>
              <a:spcBef>
                <a:spcPts val="0"/>
              </a:spcBef>
              <a:spcAft>
                <a:spcPts val="0"/>
              </a:spcAft>
              <a:buClr>
                <a:schemeClr val="dk1"/>
              </a:buClr>
              <a:buSzPts val="2400"/>
              <a:buFont typeface="Arial"/>
              <a:buChar char="•"/>
            </a:pPr>
            <a:r>
              <a:rPr lang="en-US">
                <a:solidFill>
                  <a:schemeClr val="dk1"/>
                </a:solidFill>
              </a:rPr>
              <a:t>Reasoning behind credibility assessments</a:t>
            </a:r>
            <a:endParaRPr/>
          </a:p>
          <a:p>
            <a:pPr marL="342900" lvl="0" indent="-342900" algn="l" rtl="0">
              <a:lnSpc>
                <a:spcPct val="100000"/>
              </a:lnSpc>
              <a:spcBef>
                <a:spcPts val="0"/>
              </a:spcBef>
              <a:spcAft>
                <a:spcPts val="0"/>
              </a:spcAft>
              <a:buClr>
                <a:schemeClr val="dk1"/>
              </a:buClr>
              <a:buSzPts val="2400"/>
              <a:buFont typeface="Arial"/>
              <a:buChar char="•"/>
            </a:pPr>
            <a:r>
              <a:rPr lang="en-US">
                <a:solidFill>
                  <a:schemeClr val="dk1"/>
                </a:solidFill>
              </a:rPr>
              <a:t>Investigative facts and findings</a:t>
            </a:r>
            <a:endParaRPr/>
          </a:p>
          <a:p>
            <a:pPr marL="0" lvl="0" indent="0" algn="l" rtl="0">
              <a:lnSpc>
                <a:spcPct val="100000"/>
              </a:lnSpc>
              <a:spcBef>
                <a:spcPts val="0"/>
              </a:spcBef>
              <a:spcAft>
                <a:spcPts val="0"/>
              </a:spcAft>
              <a:buClr>
                <a:srgbClr val="5F574F"/>
              </a:buClr>
              <a:buSzPts val="2400"/>
              <a:buFont typeface="Verdana"/>
              <a:buNone/>
            </a:pPr>
            <a:endParaRPr>
              <a:solidFill>
                <a:schemeClr val="dk1"/>
              </a:solidFill>
            </a:endParaRPr>
          </a:p>
          <a:p>
            <a:pPr marL="0" lvl="0" indent="0" algn="l" rtl="0">
              <a:lnSpc>
                <a:spcPct val="100000"/>
              </a:lnSpc>
              <a:spcBef>
                <a:spcPts val="0"/>
              </a:spcBef>
              <a:spcAft>
                <a:spcPts val="0"/>
              </a:spcAft>
              <a:buClr>
                <a:schemeClr val="dk1"/>
              </a:buClr>
              <a:buSzPts val="2400"/>
              <a:buFont typeface="Verdana"/>
              <a:buNone/>
            </a:pPr>
            <a:r>
              <a:rPr lang="en-US">
                <a:solidFill>
                  <a:schemeClr val="dk1"/>
                </a:solidFill>
              </a:rPr>
              <a:t>Criminal Report</a:t>
            </a:r>
            <a:endParaRPr/>
          </a:p>
          <a:p>
            <a:pPr marL="342900" lvl="0" indent="-342900" algn="l" rtl="0">
              <a:lnSpc>
                <a:spcPct val="100000"/>
              </a:lnSpc>
              <a:spcBef>
                <a:spcPts val="0"/>
              </a:spcBef>
              <a:spcAft>
                <a:spcPts val="0"/>
              </a:spcAft>
              <a:buClr>
                <a:schemeClr val="dk1"/>
              </a:buClr>
              <a:buSzPts val="2400"/>
              <a:buFont typeface="Arial"/>
              <a:buChar char="•"/>
            </a:pPr>
            <a:r>
              <a:rPr lang="en-US">
                <a:solidFill>
                  <a:schemeClr val="dk1"/>
                </a:solidFill>
              </a:rPr>
              <a:t>Thorough description of physical, testimonial and documentary evidence</a:t>
            </a:r>
            <a:endParaRPr/>
          </a:p>
          <a:p>
            <a:pPr marL="342900" lvl="0" indent="-342900" algn="l" rtl="0">
              <a:lnSpc>
                <a:spcPct val="100000"/>
              </a:lnSpc>
              <a:spcBef>
                <a:spcPts val="0"/>
              </a:spcBef>
              <a:spcAft>
                <a:spcPts val="0"/>
              </a:spcAft>
              <a:buClr>
                <a:schemeClr val="dk1"/>
              </a:buClr>
              <a:buSzPts val="2400"/>
              <a:buFont typeface="Arial"/>
              <a:buChar char="•"/>
            </a:pPr>
            <a:r>
              <a:rPr lang="en-US">
                <a:solidFill>
                  <a:schemeClr val="dk1"/>
                </a:solidFill>
              </a:rPr>
              <a:t>Attached copies of all documentary evidence where feasible</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5"/>
          <p:cNvSpPr txBox="1">
            <a:spLocks noGrp="1"/>
          </p:cNvSpPr>
          <p:nvPr>
            <p:ph type="title"/>
          </p:nvPr>
        </p:nvSpPr>
        <p:spPr>
          <a:xfrm>
            <a:off x="457200" y="81311"/>
            <a:ext cx="8229600" cy="888834"/>
          </a:xfrm>
          <a:prstGeom prst="rect">
            <a:avLst/>
          </a:prstGeom>
          <a:noFill/>
          <a:ln>
            <a:noFill/>
          </a:ln>
        </p:spPr>
        <p:txBody>
          <a:bodyPr spcFirstLastPara="1" wrap="square" lIns="91425" tIns="45700" rIns="91425" bIns="45700" anchor="ctr" anchorCtr="0">
            <a:noAutofit/>
          </a:bodyPr>
          <a:lstStyle/>
          <a:p>
            <a:pPr marL="0" lvl="0" indent="0" algn="ctr" rtl="0">
              <a:lnSpc>
                <a:spcPct val="78125"/>
              </a:lnSpc>
              <a:spcBef>
                <a:spcPts val="0"/>
              </a:spcBef>
              <a:spcAft>
                <a:spcPts val="0"/>
              </a:spcAft>
              <a:buClr>
                <a:srgbClr val="FFFFFF"/>
              </a:buClr>
              <a:buSzPts val="3200"/>
              <a:buFont typeface="Verdana"/>
              <a:buNone/>
            </a:pPr>
            <a:r>
              <a:rPr lang="en-US"/>
              <a:t>Criteria for Administrative Action</a:t>
            </a:r>
            <a:endParaRPr/>
          </a:p>
        </p:txBody>
      </p:sp>
      <p:sp>
        <p:nvSpPr>
          <p:cNvPr id="126" name="Google Shape;126;p5"/>
          <p:cNvSpPr txBox="1">
            <a:spLocks noGrp="1"/>
          </p:cNvSpPr>
          <p:nvPr>
            <p:ph type="body" idx="1"/>
          </p:nvPr>
        </p:nvSpPr>
        <p:spPr>
          <a:xfrm>
            <a:off x="457200" y="1324519"/>
            <a:ext cx="8229599" cy="43084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CA7700"/>
              </a:buClr>
              <a:buSzPts val="2600"/>
              <a:buNone/>
            </a:pPr>
            <a:r>
              <a:rPr lang="en-US"/>
              <a:t>PREA Standard 115.(3)72</a:t>
            </a:r>
            <a:endParaRPr/>
          </a:p>
        </p:txBody>
      </p:sp>
      <p:sp>
        <p:nvSpPr>
          <p:cNvPr id="127" name="Google Shape;127;p5"/>
          <p:cNvSpPr txBox="1">
            <a:spLocks noGrp="1"/>
          </p:cNvSpPr>
          <p:nvPr>
            <p:ph type="body" idx="2"/>
          </p:nvPr>
        </p:nvSpPr>
        <p:spPr>
          <a:xfrm>
            <a:off x="457200" y="1755360"/>
            <a:ext cx="8229599" cy="388344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400"/>
              <a:buFont typeface="Verdana"/>
              <a:buNone/>
            </a:pPr>
            <a:r>
              <a:rPr lang="en-US">
                <a:solidFill>
                  <a:schemeClr val="dk1"/>
                </a:solidFill>
              </a:rPr>
              <a:t>The agency shall impose no standard higher than a </a:t>
            </a:r>
            <a:r>
              <a:rPr lang="en-US" b="1">
                <a:solidFill>
                  <a:schemeClr val="dk1"/>
                </a:solidFill>
              </a:rPr>
              <a:t>preponderance of the evidence </a:t>
            </a:r>
            <a:r>
              <a:rPr lang="en-US">
                <a:solidFill>
                  <a:schemeClr val="dk1"/>
                </a:solidFill>
              </a:rPr>
              <a:t>in determining whether allegations of sexual abuse or sexual harassment are substantiated.</a:t>
            </a:r>
            <a:endParaRPr/>
          </a:p>
          <a:p>
            <a:pPr marL="0" lvl="0" indent="0" algn="l" rtl="0">
              <a:lnSpc>
                <a:spcPct val="100000"/>
              </a:lnSpc>
              <a:spcBef>
                <a:spcPts val="0"/>
              </a:spcBef>
              <a:spcAft>
                <a:spcPts val="0"/>
              </a:spcAft>
              <a:buClr>
                <a:srgbClr val="5F574F"/>
              </a:buClr>
              <a:buSzPts val="2400"/>
              <a:buFont typeface="Verdana"/>
              <a:buNone/>
            </a:pPr>
            <a:endParaRPr>
              <a:solidFill>
                <a:schemeClr val="dk1"/>
              </a:solidFill>
            </a:endParaRPr>
          </a:p>
          <a:p>
            <a:pPr marL="0" lvl="0" indent="0" algn="l" rtl="0">
              <a:lnSpc>
                <a:spcPct val="100000"/>
              </a:lnSpc>
              <a:spcBef>
                <a:spcPts val="0"/>
              </a:spcBef>
              <a:spcAft>
                <a:spcPts val="0"/>
              </a:spcAft>
              <a:buClr>
                <a:srgbClr val="5F574F"/>
              </a:buClr>
              <a:buSzPts val="2400"/>
              <a:buFont typeface="Verdana"/>
              <a:buNone/>
            </a:pPr>
            <a:endParaRPr>
              <a:solidFill>
                <a:schemeClr val="dk1"/>
              </a:solidFill>
            </a:endParaRPr>
          </a:p>
          <a:p>
            <a:pPr marL="0" lvl="0" indent="0" algn="l" rtl="0">
              <a:lnSpc>
                <a:spcPct val="100000"/>
              </a:lnSpc>
              <a:spcBef>
                <a:spcPts val="0"/>
              </a:spcBef>
              <a:spcAft>
                <a:spcPts val="0"/>
              </a:spcAft>
              <a:buClr>
                <a:srgbClr val="5F574F"/>
              </a:buClr>
              <a:buSzPts val="2400"/>
              <a:buFont typeface="Verdana"/>
              <a:buNone/>
            </a:pPr>
            <a:endParaRPr>
              <a:solidFill>
                <a:schemeClr val="dk1"/>
              </a:solidFill>
            </a:endParaRPr>
          </a:p>
        </p:txBody>
      </p:sp>
      <p:pic>
        <p:nvPicPr>
          <p:cNvPr id="128" name="Google Shape;128;p5"/>
          <p:cNvPicPr preferRelativeResize="0"/>
          <p:nvPr/>
        </p:nvPicPr>
        <p:blipFill rotWithShape="1">
          <a:blip r:embed="rId3">
            <a:alphaModFix/>
          </a:blip>
          <a:srcRect/>
          <a:stretch/>
        </p:blipFill>
        <p:spPr>
          <a:xfrm>
            <a:off x="2934183" y="3810000"/>
            <a:ext cx="3048000" cy="275336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6"/>
          <p:cNvSpPr txBox="1">
            <a:spLocks noGrp="1"/>
          </p:cNvSpPr>
          <p:nvPr>
            <p:ph type="title"/>
          </p:nvPr>
        </p:nvSpPr>
        <p:spPr>
          <a:xfrm>
            <a:off x="457200" y="81311"/>
            <a:ext cx="8229600" cy="888834"/>
          </a:xfrm>
          <a:prstGeom prst="rect">
            <a:avLst/>
          </a:prstGeom>
          <a:noFill/>
          <a:ln>
            <a:noFill/>
          </a:ln>
        </p:spPr>
        <p:txBody>
          <a:bodyPr spcFirstLastPara="1" wrap="square" lIns="91425" tIns="45700" rIns="91425" bIns="45700" anchor="ctr" anchorCtr="0">
            <a:noAutofit/>
          </a:bodyPr>
          <a:lstStyle/>
          <a:p>
            <a:pPr marL="0" lvl="0" indent="0" algn="ctr" rtl="0">
              <a:lnSpc>
                <a:spcPct val="78125"/>
              </a:lnSpc>
              <a:spcBef>
                <a:spcPts val="0"/>
              </a:spcBef>
              <a:spcAft>
                <a:spcPts val="0"/>
              </a:spcAft>
              <a:buClr>
                <a:srgbClr val="FFFFFF"/>
              </a:buClr>
              <a:buSzPts val="3200"/>
              <a:buFont typeface="Verdana"/>
              <a:buNone/>
            </a:pPr>
            <a:r>
              <a:rPr lang="en-US"/>
              <a:t>Criteria for Prosecutorial Referral </a:t>
            </a:r>
            <a:endParaRPr/>
          </a:p>
        </p:txBody>
      </p:sp>
      <p:sp>
        <p:nvSpPr>
          <p:cNvPr id="134" name="Google Shape;134;p6"/>
          <p:cNvSpPr txBox="1">
            <a:spLocks noGrp="1"/>
          </p:cNvSpPr>
          <p:nvPr>
            <p:ph type="body" idx="2"/>
          </p:nvPr>
        </p:nvSpPr>
        <p:spPr>
          <a:xfrm>
            <a:off x="457200" y="1828800"/>
            <a:ext cx="8229599" cy="388344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400"/>
              <a:buFont typeface="Verdana"/>
              <a:buNone/>
            </a:pPr>
            <a:r>
              <a:rPr lang="en-US">
                <a:solidFill>
                  <a:schemeClr val="dk1"/>
                </a:solidFill>
              </a:rPr>
              <a:t>Substantiated allegations of conduct that appears to be criminal </a:t>
            </a:r>
            <a:r>
              <a:rPr lang="en-US" b="1">
                <a:solidFill>
                  <a:schemeClr val="dk1"/>
                </a:solidFill>
              </a:rPr>
              <a:t>shall be referred for prosecution</a:t>
            </a:r>
            <a:r>
              <a:rPr lang="en-US">
                <a:solidFill>
                  <a:schemeClr val="dk1"/>
                </a:solidFill>
              </a:rPr>
              <a:t>.</a:t>
            </a:r>
            <a:endParaRPr/>
          </a:p>
          <a:p>
            <a:pPr marL="0" lvl="0" indent="0" algn="l" rtl="0">
              <a:lnSpc>
                <a:spcPct val="100000"/>
              </a:lnSpc>
              <a:spcBef>
                <a:spcPts val="0"/>
              </a:spcBef>
              <a:spcAft>
                <a:spcPts val="0"/>
              </a:spcAft>
              <a:buClr>
                <a:srgbClr val="5F574F"/>
              </a:buClr>
              <a:buSzPts val="2400"/>
              <a:buFont typeface="Verdana"/>
              <a:buNone/>
            </a:pPr>
            <a:endParaRPr>
              <a:solidFill>
                <a:schemeClr val="dk1"/>
              </a:solidFill>
            </a:endParaRPr>
          </a:p>
        </p:txBody>
      </p:sp>
      <p:sp>
        <p:nvSpPr>
          <p:cNvPr id="135" name="Google Shape;135;p6"/>
          <p:cNvSpPr txBox="1">
            <a:spLocks noGrp="1"/>
          </p:cNvSpPr>
          <p:nvPr>
            <p:ph type="body" idx="1"/>
          </p:nvPr>
        </p:nvSpPr>
        <p:spPr>
          <a:xfrm>
            <a:off x="457200" y="1371600"/>
            <a:ext cx="8229599" cy="43084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CA7700"/>
              </a:buClr>
              <a:buSzPts val="2600"/>
              <a:buNone/>
            </a:pPr>
            <a:r>
              <a:rPr lang="en-US"/>
              <a:t>PREA Standard 115.(3)71</a:t>
            </a:r>
            <a:endParaRPr/>
          </a:p>
        </p:txBody>
      </p:sp>
      <p:pic>
        <p:nvPicPr>
          <p:cNvPr id="136" name="Google Shape;136;p6"/>
          <p:cNvPicPr preferRelativeResize="0"/>
          <p:nvPr/>
        </p:nvPicPr>
        <p:blipFill rotWithShape="1">
          <a:blip r:embed="rId3">
            <a:alphaModFix/>
          </a:blip>
          <a:srcRect/>
          <a:stretch/>
        </p:blipFill>
        <p:spPr>
          <a:xfrm>
            <a:off x="3082723" y="3668811"/>
            <a:ext cx="3146867" cy="267483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7"/>
          <p:cNvSpPr txBox="1">
            <a:spLocks noGrp="1"/>
          </p:cNvSpPr>
          <p:nvPr>
            <p:ph type="title"/>
          </p:nvPr>
        </p:nvSpPr>
        <p:spPr>
          <a:xfrm>
            <a:off x="457200" y="81311"/>
            <a:ext cx="8229600" cy="888834"/>
          </a:xfrm>
          <a:prstGeom prst="rect">
            <a:avLst/>
          </a:prstGeom>
          <a:noFill/>
          <a:ln>
            <a:noFill/>
          </a:ln>
        </p:spPr>
        <p:txBody>
          <a:bodyPr spcFirstLastPara="1" wrap="square" lIns="91425" tIns="45700" rIns="91425" bIns="45700" anchor="ctr" anchorCtr="0">
            <a:noAutofit/>
          </a:bodyPr>
          <a:lstStyle/>
          <a:p>
            <a:pPr marL="0" lvl="0" indent="0" algn="ctr" rtl="0">
              <a:lnSpc>
                <a:spcPct val="78125"/>
              </a:lnSpc>
              <a:spcBef>
                <a:spcPts val="0"/>
              </a:spcBef>
              <a:spcAft>
                <a:spcPts val="0"/>
              </a:spcAft>
              <a:buClr>
                <a:srgbClr val="FFFFFF"/>
              </a:buClr>
              <a:buSzPts val="3200"/>
              <a:buFont typeface="Verdana"/>
              <a:buNone/>
            </a:pPr>
            <a:r>
              <a:rPr lang="en-US"/>
              <a:t>Criteria for Prosecutorial Referral </a:t>
            </a:r>
            <a:endParaRPr/>
          </a:p>
        </p:txBody>
      </p:sp>
      <p:sp>
        <p:nvSpPr>
          <p:cNvPr id="142" name="Google Shape;142;p7"/>
          <p:cNvSpPr txBox="1">
            <a:spLocks noGrp="1"/>
          </p:cNvSpPr>
          <p:nvPr>
            <p:ph type="body" idx="1"/>
          </p:nvPr>
        </p:nvSpPr>
        <p:spPr>
          <a:xfrm>
            <a:off x="457200" y="1324519"/>
            <a:ext cx="8229599" cy="43084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CA7700"/>
              </a:buClr>
              <a:buSzPts val="2600"/>
              <a:buNone/>
            </a:pPr>
            <a:endParaRPr/>
          </a:p>
        </p:txBody>
      </p:sp>
      <p:sp>
        <p:nvSpPr>
          <p:cNvPr id="143" name="Google Shape;143;p7"/>
          <p:cNvSpPr txBox="1">
            <a:spLocks noGrp="1"/>
          </p:cNvSpPr>
          <p:nvPr>
            <p:ph type="body" idx="2"/>
          </p:nvPr>
        </p:nvSpPr>
        <p:spPr>
          <a:xfrm>
            <a:off x="457200" y="1755360"/>
            <a:ext cx="8229599" cy="3883440"/>
          </a:xfrm>
          <a:prstGeom prst="rect">
            <a:avLst/>
          </a:prstGeom>
          <a:noFill/>
          <a:ln>
            <a:noFill/>
          </a:ln>
        </p:spPr>
        <p:txBody>
          <a:bodyPr spcFirstLastPara="1" wrap="square" lIns="91425" tIns="45700" rIns="91425" bIns="45700" anchor="t" anchorCtr="0">
            <a:noAutofit/>
          </a:bodyPr>
          <a:lstStyle/>
          <a:p>
            <a:pPr marL="457200" lvl="0" indent="-457200" algn="l" rtl="0">
              <a:lnSpc>
                <a:spcPct val="150000"/>
              </a:lnSpc>
              <a:spcBef>
                <a:spcPts val="0"/>
              </a:spcBef>
              <a:spcAft>
                <a:spcPts val="0"/>
              </a:spcAft>
              <a:buClr>
                <a:schemeClr val="dk1"/>
              </a:buClr>
              <a:buSzPts val="2400"/>
              <a:buFont typeface="Arial"/>
              <a:buChar char="•"/>
            </a:pPr>
            <a:r>
              <a:rPr lang="en-US">
                <a:solidFill>
                  <a:schemeClr val="dk1"/>
                </a:solidFill>
              </a:rPr>
              <a:t>Investigation Report must be complete and accurate</a:t>
            </a:r>
            <a:endParaRPr/>
          </a:p>
          <a:p>
            <a:pPr marL="742950" lvl="2" indent="-457200" algn="l" rtl="0">
              <a:lnSpc>
                <a:spcPct val="150000"/>
              </a:lnSpc>
              <a:spcBef>
                <a:spcPts val="0"/>
              </a:spcBef>
              <a:spcAft>
                <a:spcPts val="0"/>
              </a:spcAft>
              <a:buClr>
                <a:schemeClr val="dk1"/>
              </a:buClr>
              <a:buSzPts val="2400"/>
              <a:buFont typeface="Courier New"/>
              <a:buChar char="o"/>
            </a:pPr>
            <a:r>
              <a:rPr lang="en-US">
                <a:solidFill>
                  <a:schemeClr val="dk1"/>
                </a:solidFill>
              </a:rPr>
              <a:t>NO bias </a:t>
            </a:r>
            <a:endParaRPr/>
          </a:p>
          <a:p>
            <a:pPr marL="457200" lvl="0" indent="-457200" algn="l" rtl="0">
              <a:lnSpc>
                <a:spcPct val="150000"/>
              </a:lnSpc>
              <a:spcBef>
                <a:spcPts val="0"/>
              </a:spcBef>
              <a:spcAft>
                <a:spcPts val="0"/>
              </a:spcAft>
              <a:buClr>
                <a:schemeClr val="dk1"/>
              </a:buClr>
              <a:buSzPts val="2400"/>
              <a:buFont typeface="Arial"/>
              <a:buChar char="•"/>
            </a:pPr>
            <a:r>
              <a:rPr lang="en-US">
                <a:solidFill>
                  <a:schemeClr val="dk1"/>
                </a:solidFill>
              </a:rPr>
              <a:t>Crime Scene Preservation</a:t>
            </a:r>
            <a:endParaRPr/>
          </a:p>
          <a:p>
            <a:pPr marL="742950" lvl="1" indent="-285750" algn="l" rtl="0">
              <a:lnSpc>
                <a:spcPct val="150000"/>
              </a:lnSpc>
              <a:spcBef>
                <a:spcPts val="0"/>
              </a:spcBef>
              <a:spcAft>
                <a:spcPts val="0"/>
              </a:spcAft>
              <a:buClr>
                <a:schemeClr val="dk1"/>
              </a:buClr>
              <a:buSzPts val="2400"/>
              <a:buFont typeface="Courier New"/>
              <a:buChar char="o"/>
            </a:pPr>
            <a:r>
              <a:rPr lang="en-US">
                <a:solidFill>
                  <a:schemeClr val="dk1"/>
                </a:solidFill>
              </a:rPr>
              <a:t>Do not forget that sometimes a person’s body is the crime scene (DNA)</a:t>
            </a:r>
            <a:endParaRPr/>
          </a:p>
          <a:p>
            <a:pPr marL="457200" lvl="0" indent="-457200" algn="l" rtl="0">
              <a:lnSpc>
                <a:spcPct val="150000"/>
              </a:lnSpc>
              <a:spcBef>
                <a:spcPts val="0"/>
              </a:spcBef>
              <a:spcAft>
                <a:spcPts val="0"/>
              </a:spcAft>
              <a:buClr>
                <a:schemeClr val="dk1"/>
              </a:buClr>
              <a:buSzPts val="2400"/>
              <a:buFont typeface="Arial"/>
              <a:buChar char="•"/>
            </a:pPr>
            <a:r>
              <a:rPr lang="en-US">
                <a:solidFill>
                  <a:schemeClr val="dk1"/>
                </a:solidFill>
              </a:rPr>
              <a:t>Evidence Preservation</a:t>
            </a:r>
            <a:endParaRPr/>
          </a:p>
          <a:p>
            <a:pPr marL="457200" lvl="0" indent="-457200" algn="l" rtl="0">
              <a:lnSpc>
                <a:spcPct val="150000"/>
              </a:lnSpc>
              <a:spcBef>
                <a:spcPts val="0"/>
              </a:spcBef>
              <a:spcAft>
                <a:spcPts val="0"/>
              </a:spcAft>
              <a:buClr>
                <a:schemeClr val="dk1"/>
              </a:buClr>
              <a:buSzPts val="2400"/>
              <a:buFont typeface="Arial"/>
              <a:buChar char="•"/>
            </a:pPr>
            <a:r>
              <a:rPr lang="en-US">
                <a:solidFill>
                  <a:schemeClr val="dk1"/>
                </a:solidFill>
              </a:rPr>
              <a:t>Photograph EVERYTHING</a:t>
            </a:r>
            <a:endParaRPr/>
          </a:p>
          <a:p>
            <a:pPr marL="0" lvl="0" indent="0" algn="l" rtl="0">
              <a:lnSpc>
                <a:spcPct val="100000"/>
              </a:lnSpc>
              <a:spcBef>
                <a:spcPts val="0"/>
              </a:spcBef>
              <a:spcAft>
                <a:spcPts val="0"/>
              </a:spcAft>
              <a:buClr>
                <a:srgbClr val="5F574F"/>
              </a:buClr>
              <a:buSzPts val="2400"/>
              <a:buFont typeface="Verdana"/>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8"/>
          <p:cNvSpPr txBox="1">
            <a:spLocks noGrp="1"/>
          </p:cNvSpPr>
          <p:nvPr>
            <p:ph type="title"/>
          </p:nvPr>
        </p:nvSpPr>
        <p:spPr>
          <a:xfrm>
            <a:off x="457200" y="152400"/>
            <a:ext cx="8686800" cy="888834"/>
          </a:xfrm>
          <a:prstGeom prst="rect">
            <a:avLst/>
          </a:prstGeom>
          <a:noFill/>
          <a:ln>
            <a:noFill/>
          </a:ln>
        </p:spPr>
        <p:txBody>
          <a:bodyPr spcFirstLastPara="1" wrap="square" lIns="91425" tIns="45700" rIns="91425" bIns="45700" anchor="ctr" anchorCtr="0">
            <a:noAutofit/>
          </a:bodyPr>
          <a:lstStyle/>
          <a:p>
            <a:pPr marL="0" lvl="0" indent="0" algn="l" rtl="0">
              <a:lnSpc>
                <a:spcPct val="89285"/>
              </a:lnSpc>
              <a:spcBef>
                <a:spcPts val="0"/>
              </a:spcBef>
              <a:spcAft>
                <a:spcPts val="0"/>
              </a:spcAft>
              <a:buClr>
                <a:srgbClr val="FFFFFF"/>
              </a:buClr>
              <a:buSzPts val="2800"/>
              <a:buFont typeface="Verdana"/>
              <a:buNone/>
            </a:pPr>
            <a:r>
              <a:rPr lang="en-US" sz="2800"/>
              <a:t>Why Does a Prosecutor Charge a Defendant?</a:t>
            </a:r>
            <a:endParaRPr sz="2800"/>
          </a:p>
        </p:txBody>
      </p:sp>
      <p:sp>
        <p:nvSpPr>
          <p:cNvPr id="150" name="Google Shape;150;p8"/>
          <p:cNvSpPr txBox="1">
            <a:spLocks noGrp="1"/>
          </p:cNvSpPr>
          <p:nvPr>
            <p:ph type="body" idx="2"/>
          </p:nvPr>
        </p:nvSpPr>
        <p:spPr>
          <a:xfrm>
            <a:off x="457200" y="1755360"/>
            <a:ext cx="8229599" cy="3883440"/>
          </a:xfrm>
          <a:prstGeom prst="rect">
            <a:avLst/>
          </a:prstGeom>
          <a:noFill/>
          <a:ln>
            <a:noFill/>
          </a:ln>
        </p:spPr>
        <p:txBody>
          <a:bodyPr spcFirstLastPara="1" wrap="square" lIns="91425" tIns="45700" rIns="91425" bIns="45700" anchor="t" anchorCtr="0">
            <a:noAutofit/>
          </a:bodyPr>
          <a:lstStyle/>
          <a:p>
            <a:pPr marL="342900" lvl="0" indent="-342900" algn="l" rtl="0">
              <a:lnSpc>
                <a:spcPct val="150000"/>
              </a:lnSpc>
              <a:spcBef>
                <a:spcPts val="0"/>
              </a:spcBef>
              <a:spcAft>
                <a:spcPts val="0"/>
              </a:spcAft>
              <a:buClr>
                <a:schemeClr val="dk1"/>
              </a:buClr>
              <a:buSzPts val="2800"/>
              <a:buFont typeface="Arial"/>
              <a:buChar char="•"/>
            </a:pPr>
            <a:r>
              <a:rPr lang="en-US" sz="2800">
                <a:solidFill>
                  <a:schemeClr val="dk1"/>
                </a:solidFill>
              </a:rPr>
              <a:t>Heinous Crime</a:t>
            </a:r>
            <a:endParaRPr/>
          </a:p>
          <a:p>
            <a:pPr marL="342900" lvl="0" indent="-342900" algn="l" rtl="0">
              <a:lnSpc>
                <a:spcPct val="150000"/>
              </a:lnSpc>
              <a:spcBef>
                <a:spcPts val="0"/>
              </a:spcBef>
              <a:spcAft>
                <a:spcPts val="0"/>
              </a:spcAft>
              <a:buClr>
                <a:schemeClr val="dk1"/>
              </a:buClr>
              <a:buSzPts val="2800"/>
              <a:buFont typeface="Arial"/>
              <a:buChar char="•"/>
            </a:pPr>
            <a:r>
              <a:rPr lang="en-US" sz="2800">
                <a:solidFill>
                  <a:schemeClr val="dk1"/>
                </a:solidFill>
              </a:rPr>
              <a:t>Defendant is an evil person</a:t>
            </a:r>
            <a:endParaRPr/>
          </a:p>
          <a:p>
            <a:pPr marL="342900" lvl="0" indent="-342900" algn="l" rtl="0">
              <a:lnSpc>
                <a:spcPct val="150000"/>
              </a:lnSpc>
              <a:spcBef>
                <a:spcPts val="0"/>
              </a:spcBef>
              <a:spcAft>
                <a:spcPts val="0"/>
              </a:spcAft>
              <a:buClr>
                <a:schemeClr val="dk1"/>
              </a:buClr>
              <a:buSzPts val="2800"/>
              <a:buFont typeface="Arial"/>
              <a:buChar char="•"/>
            </a:pPr>
            <a:r>
              <a:rPr lang="en-US" sz="2800">
                <a:solidFill>
                  <a:schemeClr val="dk1"/>
                </a:solidFill>
              </a:rPr>
              <a:t>Defendant committed an egregious act</a:t>
            </a:r>
            <a:endParaRPr/>
          </a:p>
          <a:p>
            <a:pPr marL="342900" lvl="0" indent="-342900" algn="l" rtl="0">
              <a:lnSpc>
                <a:spcPct val="150000"/>
              </a:lnSpc>
              <a:spcBef>
                <a:spcPts val="0"/>
              </a:spcBef>
              <a:spcAft>
                <a:spcPts val="0"/>
              </a:spcAft>
              <a:buClr>
                <a:schemeClr val="dk1"/>
              </a:buClr>
              <a:buSzPts val="2800"/>
              <a:buFont typeface="Arial"/>
              <a:buChar char="•"/>
            </a:pPr>
            <a:r>
              <a:rPr lang="en-US" sz="2800">
                <a:solidFill>
                  <a:schemeClr val="dk1"/>
                </a:solidFill>
              </a:rPr>
              <a:t>The victim is sympathetic</a:t>
            </a:r>
            <a:endParaRPr/>
          </a:p>
          <a:p>
            <a:pPr marL="342900" lvl="0" indent="-342900" algn="l" rtl="0">
              <a:lnSpc>
                <a:spcPct val="150000"/>
              </a:lnSpc>
              <a:spcBef>
                <a:spcPts val="0"/>
              </a:spcBef>
              <a:spcAft>
                <a:spcPts val="0"/>
              </a:spcAft>
              <a:buClr>
                <a:schemeClr val="dk1"/>
              </a:buClr>
              <a:buSzPts val="2800"/>
              <a:buFont typeface="Arial"/>
              <a:buChar char="•"/>
            </a:pPr>
            <a:r>
              <a:rPr lang="en-US" sz="2800">
                <a:solidFill>
                  <a:schemeClr val="dk1"/>
                </a:solidFill>
              </a:rPr>
              <a:t>The case can easily be proven</a:t>
            </a:r>
            <a:endParaRPr/>
          </a:p>
          <a:p>
            <a:pPr marL="742950" lvl="1" indent="-285750" algn="l" rtl="0">
              <a:lnSpc>
                <a:spcPct val="150000"/>
              </a:lnSpc>
              <a:spcBef>
                <a:spcPts val="0"/>
              </a:spcBef>
              <a:spcAft>
                <a:spcPts val="0"/>
              </a:spcAft>
              <a:buClr>
                <a:schemeClr val="dk1"/>
              </a:buClr>
              <a:buSzPts val="2800"/>
              <a:buFont typeface="Arial"/>
              <a:buChar char="•"/>
            </a:pPr>
            <a:r>
              <a:rPr lang="en-US" sz="2800">
                <a:solidFill>
                  <a:schemeClr val="dk1"/>
                </a:solidFill>
              </a:rPr>
              <a:t>Investigation is solid</a:t>
            </a:r>
            <a:endParaRPr/>
          </a:p>
          <a:p>
            <a:pPr marL="342900" lvl="0" indent="-190500" algn="l" rtl="0">
              <a:lnSpc>
                <a:spcPct val="100000"/>
              </a:lnSpc>
              <a:spcBef>
                <a:spcPts val="0"/>
              </a:spcBef>
              <a:spcAft>
                <a:spcPts val="0"/>
              </a:spcAft>
              <a:buClr>
                <a:srgbClr val="5F574F"/>
              </a:buClr>
              <a:buSzPts val="2400"/>
              <a:buFont typeface="Arial"/>
              <a:buNone/>
            </a:pPr>
            <a:endParaRPr>
              <a:solidFill>
                <a:schemeClr val="dk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9"/>
          <p:cNvSpPr txBox="1">
            <a:spLocks noGrp="1"/>
          </p:cNvSpPr>
          <p:nvPr>
            <p:ph type="body" idx="2"/>
          </p:nvPr>
        </p:nvSpPr>
        <p:spPr>
          <a:xfrm>
            <a:off x="457200" y="1755360"/>
            <a:ext cx="8229599" cy="3883440"/>
          </a:xfrm>
          <a:prstGeom prst="rect">
            <a:avLst/>
          </a:prstGeom>
          <a:noFill/>
          <a:ln>
            <a:noFill/>
          </a:ln>
        </p:spPr>
        <p:txBody>
          <a:bodyPr spcFirstLastPara="1" wrap="square" lIns="91425" tIns="45700" rIns="91425" bIns="45700" anchor="t" anchorCtr="0">
            <a:noAutofit/>
          </a:bodyPr>
          <a:lstStyle/>
          <a:p>
            <a:pPr marL="342900" lvl="0" indent="-342900" algn="l" rtl="0">
              <a:lnSpc>
                <a:spcPct val="150000"/>
              </a:lnSpc>
              <a:spcBef>
                <a:spcPts val="0"/>
              </a:spcBef>
              <a:spcAft>
                <a:spcPts val="0"/>
              </a:spcAft>
              <a:buClr>
                <a:schemeClr val="dk1"/>
              </a:buClr>
              <a:buSzPts val="2800"/>
              <a:buFont typeface="Arial"/>
              <a:buChar char="•"/>
            </a:pPr>
            <a:r>
              <a:rPr lang="en-US" sz="2800">
                <a:solidFill>
                  <a:schemeClr val="dk1"/>
                </a:solidFill>
              </a:rPr>
              <a:t>Bad investigation</a:t>
            </a:r>
            <a:endParaRPr/>
          </a:p>
          <a:p>
            <a:pPr marL="342900" lvl="0" indent="-342900" algn="l" rtl="0">
              <a:lnSpc>
                <a:spcPct val="150000"/>
              </a:lnSpc>
              <a:spcBef>
                <a:spcPts val="0"/>
              </a:spcBef>
              <a:spcAft>
                <a:spcPts val="0"/>
              </a:spcAft>
              <a:buClr>
                <a:schemeClr val="dk1"/>
              </a:buClr>
              <a:buSzPts val="2800"/>
              <a:buFont typeface="Arial"/>
              <a:buChar char="•"/>
            </a:pPr>
            <a:r>
              <a:rPr lang="en-US" sz="2800">
                <a:solidFill>
                  <a:schemeClr val="dk1"/>
                </a:solidFill>
              </a:rPr>
              <a:t>Little likelihood of obtaining a conviction</a:t>
            </a:r>
            <a:endParaRPr/>
          </a:p>
          <a:p>
            <a:pPr marL="342900" lvl="0" indent="-342900" algn="l" rtl="0">
              <a:lnSpc>
                <a:spcPct val="150000"/>
              </a:lnSpc>
              <a:spcBef>
                <a:spcPts val="0"/>
              </a:spcBef>
              <a:spcAft>
                <a:spcPts val="0"/>
              </a:spcAft>
              <a:buClr>
                <a:schemeClr val="dk1"/>
              </a:buClr>
              <a:buSzPts val="2800"/>
              <a:buFont typeface="Arial"/>
              <a:buChar char="•"/>
            </a:pPr>
            <a:r>
              <a:rPr lang="en-US" sz="2800">
                <a:solidFill>
                  <a:schemeClr val="dk1"/>
                </a:solidFill>
              </a:rPr>
              <a:t>Victim is not sympathetic</a:t>
            </a:r>
            <a:endParaRPr/>
          </a:p>
          <a:p>
            <a:pPr marL="342900" lvl="0" indent="-342900" algn="l" rtl="0">
              <a:lnSpc>
                <a:spcPct val="150000"/>
              </a:lnSpc>
              <a:spcBef>
                <a:spcPts val="0"/>
              </a:spcBef>
              <a:spcAft>
                <a:spcPts val="0"/>
              </a:spcAft>
              <a:buClr>
                <a:schemeClr val="dk1"/>
              </a:buClr>
              <a:buSzPts val="2800"/>
              <a:buFont typeface="Arial"/>
              <a:buChar char="•"/>
            </a:pPr>
            <a:r>
              <a:rPr lang="en-US" sz="2800">
                <a:solidFill>
                  <a:schemeClr val="dk1"/>
                </a:solidFill>
              </a:rPr>
              <a:t>Overworked</a:t>
            </a:r>
            <a:endParaRPr/>
          </a:p>
          <a:p>
            <a:pPr marL="342900" lvl="0" indent="-342900" algn="l" rtl="0">
              <a:lnSpc>
                <a:spcPct val="150000"/>
              </a:lnSpc>
              <a:spcBef>
                <a:spcPts val="0"/>
              </a:spcBef>
              <a:spcAft>
                <a:spcPts val="0"/>
              </a:spcAft>
              <a:buClr>
                <a:schemeClr val="dk1"/>
              </a:buClr>
              <a:buSzPts val="2800"/>
              <a:buFont typeface="Arial"/>
              <a:buChar char="•"/>
            </a:pPr>
            <a:r>
              <a:rPr lang="en-US" sz="2800">
                <a:solidFill>
                  <a:schemeClr val="dk1"/>
                </a:solidFill>
              </a:rPr>
              <a:t>Witness availability and cooperation</a:t>
            </a:r>
            <a:endParaRPr/>
          </a:p>
          <a:p>
            <a:pPr marL="342900" lvl="0" indent="-342900" algn="l" rtl="0">
              <a:lnSpc>
                <a:spcPct val="150000"/>
              </a:lnSpc>
              <a:spcBef>
                <a:spcPts val="0"/>
              </a:spcBef>
              <a:spcAft>
                <a:spcPts val="0"/>
              </a:spcAft>
              <a:buClr>
                <a:schemeClr val="dk1"/>
              </a:buClr>
              <a:buSzPts val="2800"/>
              <a:buFont typeface="Arial"/>
              <a:buChar char="•"/>
            </a:pPr>
            <a:r>
              <a:rPr lang="en-US" sz="2800">
                <a:solidFill>
                  <a:schemeClr val="dk1"/>
                </a:solidFill>
              </a:rPr>
              <a:t>Inmates/residents are already in custody</a:t>
            </a:r>
            <a:endParaRPr/>
          </a:p>
          <a:p>
            <a:pPr marL="0" lvl="0" indent="0" algn="l" rtl="0">
              <a:lnSpc>
                <a:spcPct val="100000"/>
              </a:lnSpc>
              <a:spcBef>
                <a:spcPts val="0"/>
              </a:spcBef>
              <a:spcAft>
                <a:spcPts val="0"/>
              </a:spcAft>
              <a:buClr>
                <a:srgbClr val="5F574F"/>
              </a:buClr>
              <a:buSzPts val="2400"/>
              <a:buFont typeface="Verdana"/>
              <a:buNone/>
            </a:pPr>
            <a:endParaRPr>
              <a:solidFill>
                <a:schemeClr val="dk1"/>
              </a:solidFill>
            </a:endParaRPr>
          </a:p>
        </p:txBody>
      </p:sp>
      <p:sp>
        <p:nvSpPr>
          <p:cNvPr id="157" name="Google Shape;157;p9"/>
          <p:cNvSpPr txBox="1">
            <a:spLocks noGrp="1"/>
          </p:cNvSpPr>
          <p:nvPr>
            <p:ph type="title"/>
          </p:nvPr>
        </p:nvSpPr>
        <p:spPr>
          <a:xfrm>
            <a:off x="0" y="228600"/>
            <a:ext cx="9144000" cy="888834"/>
          </a:xfrm>
          <a:prstGeom prst="rect">
            <a:avLst/>
          </a:prstGeom>
          <a:noFill/>
          <a:ln>
            <a:noFill/>
          </a:ln>
        </p:spPr>
        <p:txBody>
          <a:bodyPr spcFirstLastPara="1" wrap="square" lIns="91425" tIns="45700" rIns="91425" bIns="45700" anchor="ctr" anchorCtr="0">
            <a:noAutofit/>
          </a:bodyPr>
          <a:lstStyle/>
          <a:p>
            <a:pPr marL="0" lvl="0" indent="0" algn="ctr" rtl="0">
              <a:lnSpc>
                <a:spcPct val="109375"/>
              </a:lnSpc>
              <a:spcBef>
                <a:spcPts val="0"/>
              </a:spcBef>
              <a:spcAft>
                <a:spcPts val="0"/>
              </a:spcAft>
              <a:buClr>
                <a:srgbClr val="FFFFFF"/>
              </a:buClr>
              <a:buSzPts val="3200"/>
              <a:buFont typeface="Verdana"/>
              <a:buNone/>
            </a:pPr>
            <a:r>
              <a:rPr lang="en-US"/>
              <a:t>Why Does a Prosecutor </a:t>
            </a:r>
            <a:r>
              <a:rPr lang="en-US" b="1" u="sng"/>
              <a:t>Not</a:t>
            </a:r>
            <a:r>
              <a:rPr lang="en-US"/>
              <a:t> Charge an Inmate/Resident? </a:t>
            </a:r>
            <a:endParaRPr/>
          </a:p>
        </p:txBody>
      </p:sp>
    </p:spTree>
  </p:cSld>
  <p:clrMapOvr>
    <a:masterClrMapping/>
  </p:clrMapOvr>
</p:sld>
</file>

<file path=ppt/theme/theme1.xml><?xml version="1.0" encoding="utf-8"?>
<a:theme xmlns:a="http://schemas.openxmlformats.org/drawingml/2006/main" name="PREA PPT Templat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1531</Words>
  <Application>Microsoft Office PowerPoint</Application>
  <PresentationFormat>On-screen Show (4:3)</PresentationFormat>
  <Paragraphs>177</Paragraphs>
  <Slides>30</Slides>
  <Notes>30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Verdana</vt:lpstr>
      <vt:lpstr>Noto Sans Symbols</vt:lpstr>
      <vt:lpstr>Arial</vt:lpstr>
      <vt:lpstr>Helvetica Neue</vt:lpstr>
      <vt:lpstr>Calibri</vt:lpstr>
      <vt:lpstr>Courier New</vt:lpstr>
      <vt:lpstr>PREA PPT Template</vt:lpstr>
      <vt:lpstr>MODULE 8  Report Writing</vt:lpstr>
      <vt:lpstr>Module 8: Objectives</vt:lpstr>
      <vt:lpstr>Importance of the Report </vt:lpstr>
      <vt:lpstr>Requirements for a Report</vt:lpstr>
      <vt:lpstr>Criteria for Administrative Action</vt:lpstr>
      <vt:lpstr>Criteria for Prosecutorial Referral </vt:lpstr>
      <vt:lpstr>Criteria for Prosecutorial Referral </vt:lpstr>
      <vt:lpstr>Why Does a Prosecutor Charge a Defendant?</vt:lpstr>
      <vt:lpstr>Why Does a Prosecutor Not Charge an Inmate/Resident? </vt:lpstr>
      <vt:lpstr> Writing the Final Report</vt:lpstr>
      <vt:lpstr> Introduction</vt:lpstr>
      <vt:lpstr> Introduction Example</vt:lpstr>
      <vt:lpstr> Chronological Order</vt:lpstr>
      <vt:lpstr> Content Example</vt:lpstr>
      <vt:lpstr>Examples of your Steps</vt:lpstr>
      <vt:lpstr> Content Examples</vt:lpstr>
      <vt:lpstr> Content Examples</vt:lpstr>
      <vt:lpstr> Outline of Possible Rule Violation</vt:lpstr>
      <vt:lpstr> Example of Steps</vt:lpstr>
      <vt:lpstr> Content Example</vt:lpstr>
      <vt:lpstr>Content Example</vt:lpstr>
      <vt:lpstr> Content Example</vt:lpstr>
      <vt:lpstr>  Writing the Final Report </vt:lpstr>
      <vt:lpstr> Writing the Final Report</vt:lpstr>
      <vt:lpstr>Writing the Final Report </vt:lpstr>
      <vt:lpstr> Suspect</vt:lpstr>
      <vt:lpstr>Writing the Final Report</vt:lpstr>
      <vt:lpstr>Characteristics of Successful Investigations</vt:lpstr>
      <vt:lpstr> Final View</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8  Report Writing</dc:title>
  <dc:creator>TMG Caleb</dc:creator>
  <cp:lastModifiedBy>La Cole Archuletta</cp:lastModifiedBy>
  <cp:revision>1</cp:revision>
  <dcterms:created xsi:type="dcterms:W3CDTF">2012-08-11T01:17:59Z</dcterms:created>
  <dcterms:modified xsi:type="dcterms:W3CDTF">2023-04-10T15:29:18Z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0x0101009B2DF5C5EA637B4CB6AA88CB267C6AB4</vt:lpwstr>
  </property>
  <property fmtid="{D5CDD505-2E9C-101B-9397-08002B2CF9AE}" pid="3" name="NCCDOffice">
    <vt:lpwstr>324;#Madison|3dd15d7c-466b-4f2e-a1e7-1efea7a709d1</vt:lpwstr>
  </property>
  <property fmtid="{D5CDD505-2E9C-101B-9397-08002B2CF9AE}" pid="4" name="ProjectFamily">
    <vt:lpwstr>986;#Adult Corrections|86d9283a-e4db-4430-a1dd-61d127e131bb;#1012;#Juvenile Corrections|736d6d6b-3658-48ec-a083-bd3f529fbd98</vt:lpwstr>
  </property>
  <property fmtid="{D5CDD505-2E9C-101B-9397-08002B2CF9AE}" pid="5" name="TaxKeyword">
    <vt:lpwstr/>
  </property>
  <property fmtid="{D5CDD505-2E9C-101B-9397-08002B2CF9AE}" pid="6" name="Order">
    <vt:r8>126600</vt:r8>
  </property>
  <property fmtid="{D5CDD505-2E9C-101B-9397-08002B2CF9AE}" pid="7" name="xd_Signature">
    <vt:bool>false</vt:bool>
  </property>
  <property fmtid="{D5CDD505-2E9C-101B-9397-08002B2CF9AE}" pid="8" name="xd_ProgID">
    <vt:lpwstr/>
  </property>
  <property fmtid="{D5CDD505-2E9C-101B-9397-08002B2CF9AE}" pid="9" name="_ExtendedDescription">
    <vt:lpwstr/>
  </property>
  <property fmtid="{D5CDD505-2E9C-101B-9397-08002B2CF9AE}" pid="10" name="TemplateUrl">
    <vt:lpwstr/>
  </property>
  <property fmtid="{D5CDD505-2E9C-101B-9397-08002B2CF9AE}" pid="11" name="ComplianceAssetId">
    <vt:lpwstr/>
  </property>
  <property fmtid="{D5CDD505-2E9C-101B-9397-08002B2CF9AE}" pid="12" name="MediaServiceImageTags">
    <vt:lpwstr/>
  </property>
</Properties>
</file>